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hvm/WgYfB1t6YncffiRW68rJVV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 name="Shape 22"/>
        <p:cNvGrpSpPr/>
        <p:nvPr/>
      </p:nvGrpSpPr>
      <p:grpSpPr>
        <a:xfrm>
          <a:off x="0" y="0"/>
          <a:ext cx="0" cy="0"/>
          <a:chOff x="0" y="0"/>
          <a:chExt cx="0" cy="0"/>
        </a:xfrm>
      </p:grpSpPr>
      <p:sp>
        <p:nvSpPr>
          <p:cNvPr id="23" name="Google Shape;23;p3"/>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12"/>
          <p:cNvSpPr txBox="1"/>
          <p:nvPr>
            <p:ph type="title"/>
          </p:nvPr>
        </p:nvSpPr>
        <p:spPr>
          <a:xfrm>
            <a:off x="508001" y="457200"/>
            <a:ext cx="6447501" cy="25527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2"/>
          <p:cNvSpPr txBox="1"/>
          <p:nvPr>
            <p:ph idx="1" type="body"/>
          </p:nvPr>
        </p:nvSpPr>
        <p:spPr>
          <a:xfrm>
            <a:off x="508001" y="3352800"/>
            <a:ext cx="6447501" cy="1178222"/>
          </a:xfrm>
          <a:prstGeom prst="rect">
            <a:avLst/>
          </a:prstGeom>
          <a:noFill/>
          <a:ln>
            <a:noFill/>
          </a:ln>
        </p:spPr>
        <p:txBody>
          <a:bodyPr anchorCtr="0" anchor="ctr" bIns="45700" lIns="91425" spcFirstLastPara="1" rIns="91425" wrap="square" tIns="45700">
            <a:normAutofit/>
          </a:bodyPr>
          <a:lstStyle>
            <a:lvl1pPr indent="-228600" lvl="0" marL="457200" algn="l">
              <a:spcBef>
                <a:spcPts val="750"/>
              </a:spcBef>
              <a:spcAft>
                <a:spcPts val="0"/>
              </a:spcAft>
              <a:buSzPts val="1080"/>
              <a:buNone/>
              <a:defRPr sz="1350">
                <a:solidFill>
                  <a:srgbClr val="3F3F3F"/>
                </a:solidFill>
              </a:defRPr>
            </a:lvl1pPr>
            <a:lvl2pPr indent="-228600" lvl="1" marL="914400" algn="l">
              <a:spcBef>
                <a:spcPts val="750"/>
              </a:spcBef>
              <a:spcAft>
                <a:spcPts val="0"/>
              </a:spcAft>
              <a:buSzPts val="1080"/>
              <a:buNone/>
              <a:defRPr sz="135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40"/>
              <a:buNone/>
              <a:defRPr sz="1050">
                <a:solidFill>
                  <a:srgbClr val="888888"/>
                </a:solidFill>
              </a:defRPr>
            </a:lvl4pPr>
            <a:lvl5pPr indent="-228600" lvl="4" marL="2286000" algn="l">
              <a:spcBef>
                <a:spcPts val="750"/>
              </a:spcBef>
              <a:spcAft>
                <a:spcPts val="0"/>
              </a:spcAft>
              <a:buSzPts val="840"/>
              <a:buNone/>
              <a:defRPr sz="1050">
                <a:solidFill>
                  <a:srgbClr val="888888"/>
                </a:solidFill>
              </a:defRPr>
            </a:lvl5pPr>
            <a:lvl6pPr indent="-228600" lvl="5" marL="2743200" algn="l">
              <a:spcBef>
                <a:spcPts val="750"/>
              </a:spcBef>
              <a:spcAft>
                <a:spcPts val="0"/>
              </a:spcAft>
              <a:buSzPts val="840"/>
              <a:buNone/>
              <a:defRPr sz="1050">
                <a:solidFill>
                  <a:srgbClr val="888888"/>
                </a:solidFill>
              </a:defRPr>
            </a:lvl6pPr>
            <a:lvl7pPr indent="-228600" lvl="6" marL="3200400" algn="l">
              <a:spcBef>
                <a:spcPts val="750"/>
              </a:spcBef>
              <a:spcAft>
                <a:spcPts val="0"/>
              </a:spcAft>
              <a:buSzPts val="840"/>
              <a:buNone/>
              <a:defRPr sz="1050">
                <a:solidFill>
                  <a:srgbClr val="888888"/>
                </a:solidFill>
              </a:defRPr>
            </a:lvl7pPr>
            <a:lvl8pPr indent="-228600" lvl="7" marL="3657600" algn="l">
              <a:spcBef>
                <a:spcPts val="750"/>
              </a:spcBef>
              <a:spcAft>
                <a:spcPts val="0"/>
              </a:spcAft>
              <a:buSzPts val="840"/>
              <a:buNone/>
              <a:defRPr sz="1050">
                <a:solidFill>
                  <a:srgbClr val="888888"/>
                </a:solidFill>
              </a:defRPr>
            </a:lvl8pPr>
            <a:lvl9pPr indent="-228600" lvl="8" marL="4114800" algn="l">
              <a:spcBef>
                <a:spcPts val="750"/>
              </a:spcBef>
              <a:spcAft>
                <a:spcPts val="0"/>
              </a:spcAft>
              <a:buSzPts val="840"/>
              <a:buNone/>
              <a:defRPr sz="1050">
                <a:solidFill>
                  <a:srgbClr val="888888"/>
                </a:solidFill>
              </a:defRPr>
            </a:lvl9pPr>
          </a:lstStyle>
          <a:p/>
        </p:txBody>
      </p:sp>
      <p:sp>
        <p:nvSpPr>
          <p:cNvPr id="93" name="Google Shape;93;p12"/>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2"/>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2"/>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13"/>
          <p:cNvSpPr txBox="1"/>
          <p:nvPr>
            <p:ph type="title"/>
          </p:nvPr>
        </p:nvSpPr>
        <p:spPr>
          <a:xfrm>
            <a:off x="698500" y="457200"/>
            <a:ext cx="6070601" cy="226695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3"/>
          <p:cNvSpPr txBox="1"/>
          <p:nvPr>
            <p:ph idx="1" type="body"/>
          </p:nvPr>
        </p:nvSpPr>
        <p:spPr>
          <a:xfrm>
            <a:off x="1024604" y="2724150"/>
            <a:ext cx="5418393" cy="285750"/>
          </a:xfrm>
          <a:prstGeom prst="rect">
            <a:avLst/>
          </a:prstGeom>
          <a:noFill/>
          <a:ln>
            <a:noFill/>
          </a:ln>
        </p:spPr>
        <p:txBody>
          <a:bodyPr anchorCtr="0" anchor="ctr" bIns="45700" lIns="91425" spcFirstLastPara="1" rIns="91425" wrap="square" tIns="45700">
            <a:noAutofit/>
          </a:bodyPr>
          <a:lstStyle>
            <a:lvl1pPr indent="-228600" lvl="0" marL="457200" algn="l">
              <a:spcBef>
                <a:spcPts val="750"/>
              </a:spcBef>
              <a:spcAft>
                <a:spcPts val="0"/>
              </a:spcAft>
              <a:buSzPts val="960"/>
              <a:buFont typeface="Trebuchet MS"/>
              <a:buNone/>
              <a:defRPr sz="1200">
                <a:solidFill>
                  <a:srgbClr val="7F7F7F"/>
                </a:solidFill>
              </a:defRPr>
            </a:lvl1pPr>
            <a:lvl2pPr indent="-228600" lvl="1" marL="914400" algn="l">
              <a:spcBef>
                <a:spcPts val="750"/>
              </a:spcBef>
              <a:spcAft>
                <a:spcPts val="0"/>
              </a:spcAft>
              <a:buSzPts val="960"/>
              <a:buFont typeface="Trebuchet MS"/>
              <a:buNone/>
              <a:defRPr/>
            </a:lvl2pPr>
            <a:lvl3pPr indent="-228600" lvl="2" marL="1371600" algn="l">
              <a:spcBef>
                <a:spcPts val="750"/>
              </a:spcBef>
              <a:spcAft>
                <a:spcPts val="0"/>
              </a:spcAft>
              <a:buSzPts val="840"/>
              <a:buFont typeface="Trebuchet MS"/>
              <a:buNone/>
              <a:defRPr/>
            </a:lvl3pPr>
            <a:lvl4pPr indent="-228600" lvl="3" marL="1828800" algn="l">
              <a:spcBef>
                <a:spcPts val="750"/>
              </a:spcBef>
              <a:spcAft>
                <a:spcPts val="0"/>
              </a:spcAft>
              <a:buSzPts val="720"/>
              <a:buFont typeface="Trebuchet MS"/>
              <a:buNone/>
              <a:defRPr/>
            </a:lvl4pPr>
            <a:lvl5pPr indent="-228600" lvl="4" marL="2286000" algn="l">
              <a:spcBef>
                <a:spcPts val="750"/>
              </a:spcBef>
              <a:spcAft>
                <a:spcPts val="0"/>
              </a:spcAft>
              <a:buSzPts val="720"/>
              <a:buFont typeface="Trebuchet MS"/>
              <a:buNone/>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99" name="Google Shape;99;p13"/>
          <p:cNvSpPr txBox="1"/>
          <p:nvPr>
            <p:ph idx="2" type="body"/>
          </p:nvPr>
        </p:nvSpPr>
        <p:spPr>
          <a:xfrm>
            <a:off x="508001" y="3352800"/>
            <a:ext cx="6447501" cy="1178222"/>
          </a:xfrm>
          <a:prstGeom prst="rect">
            <a:avLst/>
          </a:prstGeom>
          <a:noFill/>
          <a:ln>
            <a:noFill/>
          </a:ln>
        </p:spPr>
        <p:txBody>
          <a:bodyPr anchorCtr="0" anchor="ctr" bIns="45700" lIns="91425" spcFirstLastPara="1" rIns="91425" wrap="square" tIns="45700">
            <a:normAutofit/>
          </a:bodyPr>
          <a:lstStyle>
            <a:lvl1pPr indent="-228600" lvl="0" marL="457200" algn="l">
              <a:spcBef>
                <a:spcPts val="750"/>
              </a:spcBef>
              <a:spcAft>
                <a:spcPts val="0"/>
              </a:spcAft>
              <a:buSzPts val="1080"/>
              <a:buNone/>
              <a:defRPr sz="1350">
                <a:solidFill>
                  <a:srgbClr val="3F3F3F"/>
                </a:solidFill>
              </a:defRPr>
            </a:lvl1pPr>
            <a:lvl2pPr indent="-228600" lvl="1" marL="914400" algn="l">
              <a:spcBef>
                <a:spcPts val="750"/>
              </a:spcBef>
              <a:spcAft>
                <a:spcPts val="0"/>
              </a:spcAft>
              <a:buSzPts val="1080"/>
              <a:buNone/>
              <a:defRPr sz="135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40"/>
              <a:buNone/>
              <a:defRPr sz="1050">
                <a:solidFill>
                  <a:srgbClr val="888888"/>
                </a:solidFill>
              </a:defRPr>
            </a:lvl4pPr>
            <a:lvl5pPr indent="-228600" lvl="4" marL="2286000" algn="l">
              <a:spcBef>
                <a:spcPts val="750"/>
              </a:spcBef>
              <a:spcAft>
                <a:spcPts val="0"/>
              </a:spcAft>
              <a:buSzPts val="840"/>
              <a:buNone/>
              <a:defRPr sz="1050">
                <a:solidFill>
                  <a:srgbClr val="888888"/>
                </a:solidFill>
              </a:defRPr>
            </a:lvl5pPr>
            <a:lvl6pPr indent="-228600" lvl="5" marL="2743200" algn="l">
              <a:spcBef>
                <a:spcPts val="750"/>
              </a:spcBef>
              <a:spcAft>
                <a:spcPts val="0"/>
              </a:spcAft>
              <a:buSzPts val="840"/>
              <a:buNone/>
              <a:defRPr sz="1050">
                <a:solidFill>
                  <a:srgbClr val="888888"/>
                </a:solidFill>
              </a:defRPr>
            </a:lvl6pPr>
            <a:lvl7pPr indent="-228600" lvl="6" marL="3200400" algn="l">
              <a:spcBef>
                <a:spcPts val="750"/>
              </a:spcBef>
              <a:spcAft>
                <a:spcPts val="0"/>
              </a:spcAft>
              <a:buSzPts val="840"/>
              <a:buNone/>
              <a:defRPr sz="1050">
                <a:solidFill>
                  <a:srgbClr val="888888"/>
                </a:solidFill>
              </a:defRPr>
            </a:lvl7pPr>
            <a:lvl8pPr indent="-228600" lvl="7" marL="3657600" algn="l">
              <a:spcBef>
                <a:spcPts val="750"/>
              </a:spcBef>
              <a:spcAft>
                <a:spcPts val="0"/>
              </a:spcAft>
              <a:buSzPts val="840"/>
              <a:buNone/>
              <a:defRPr sz="1050">
                <a:solidFill>
                  <a:srgbClr val="888888"/>
                </a:solidFill>
              </a:defRPr>
            </a:lvl8pPr>
            <a:lvl9pPr indent="-228600" lvl="8" marL="4114800" algn="l">
              <a:spcBef>
                <a:spcPts val="750"/>
              </a:spcBef>
              <a:spcAft>
                <a:spcPts val="0"/>
              </a:spcAft>
              <a:buSzPts val="840"/>
              <a:buNone/>
              <a:defRPr sz="1050">
                <a:solidFill>
                  <a:srgbClr val="888888"/>
                </a:solidFill>
              </a:defRPr>
            </a:lvl9pPr>
          </a:lstStyle>
          <a:p/>
        </p:txBody>
      </p:sp>
      <p:sp>
        <p:nvSpPr>
          <p:cNvPr id="100" name="Google Shape;100;p13"/>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3"/>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3"/>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103" name="Google Shape;103;p13"/>
          <p:cNvSpPr txBox="1"/>
          <p:nvPr/>
        </p:nvSpPr>
        <p:spPr>
          <a:xfrm>
            <a:off x="406403" y="592784"/>
            <a:ext cx="457200" cy="438582"/>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en-GB" sz="6000">
                <a:solidFill>
                  <a:srgbClr val="BFE471"/>
                </a:solidFill>
                <a:latin typeface="Arial"/>
                <a:ea typeface="Arial"/>
                <a:cs typeface="Arial"/>
                <a:sym typeface="Arial"/>
              </a:rPr>
              <a:t>“</a:t>
            </a:r>
            <a:endParaRPr/>
          </a:p>
        </p:txBody>
      </p:sp>
      <p:sp>
        <p:nvSpPr>
          <p:cNvPr id="104" name="Google Shape;104;p13"/>
          <p:cNvSpPr txBox="1"/>
          <p:nvPr/>
        </p:nvSpPr>
        <p:spPr>
          <a:xfrm>
            <a:off x="6669758" y="2164917"/>
            <a:ext cx="457200" cy="438582"/>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en-GB" sz="6000">
                <a:solidFill>
                  <a:srgbClr val="BFE471"/>
                </a:solidFill>
                <a:latin typeface="Arial"/>
                <a:ea typeface="Arial"/>
                <a:cs typeface="Arial"/>
                <a:sym typeface="Arial"/>
              </a:rPr>
              <a:t>”</a:t>
            </a:r>
            <a:endParaRPr sz="135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14"/>
          <p:cNvSpPr txBox="1"/>
          <p:nvPr>
            <p:ph type="title"/>
          </p:nvPr>
        </p:nvSpPr>
        <p:spPr>
          <a:xfrm>
            <a:off x="508001" y="1448991"/>
            <a:ext cx="6447501" cy="194659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14"/>
          <p:cNvSpPr txBox="1"/>
          <p:nvPr>
            <p:ph idx="1" type="body"/>
          </p:nvPr>
        </p:nvSpPr>
        <p:spPr>
          <a:xfrm>
            <a:off x="508001" y="3395586"/>
            <a:ext cx="6447501" cy="1135436"/>
          </a:xfrm>
          <a:prstGeom prst="rect">
            <a:avLst/>
          </a:prstGeom>
          <a:noFill/>
          <a:ln>
            <a:noFill/>
          </a:ln>
        </p:spPr>
        <p:txBody>
          <a:bodyPr anchorCtr="0" anchor="t" bIns="45700" lIns="91425" spcFirstLastPara="1" rIns="91425" wrap="square" tIns="45700">
            <a:normAutofit/>
          </a:bodyPr>
          <a:lstStyle>
            <a:lvl1pPr indent="-228600" lvl="0" marL="457200" algn="l">
              <a:spcBef>
                <a:spcPts val="750"/>
              </a:spcBef>
              <a:spcAft>
                <a:spcPts val="0"/>
              </a:spcAft>
              <a:buSzPts val="1080"/>
              <a:buNone/>
              <a:defRPr sz="1350">
                <a:solidFill>
                  <a:srgbClr val="3F3F3F"/>
                </a:solidFill>
              </a:defRPr>
            </a:lvl1pPr>
            <a:lvl2pPr indent="-228600" lvl="1" marL="914400" algn="l">
              <a:spcBef>
                <a:spcPts val="750"/>
              </a:spcBef>
              <a:spcAft>
                <a:spcPts val="0"/>
              </a:spcAft>
              <a:buSzPts val="1080"/>
              <a:buNone/>
              <a:defRPr sz="135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40"/>
              <a:buNone/>
              <a:defRPr sz="1050">
                <a:solidFill>
                  <a:srgbClr val="888888"/>
                </a:solidFill>
              </a:defRPr>
            </a:lvl4pPr>
            <a:lvl5pPr indent="-228600" lvl="4" marL="2286000" algn="l">
              <a:spcBef>
                <a:spcPts val="750"/>
              </a:spcBef>
              <a:spcAft>
                <a:spcPts val="0"/>
              </a:spcAft>
              <a:buSzPts val="840"/>
              <a:buNone/>
              <a:defRPr sz="1050">
                <a:solidFill>
                  <a:srgbClr val="888888"/>
                </a:solidFill>
              </a:defRPr>
            </a:lvl5pPr>
            <a:lvl6pPr indent="-228600" lvl="5" marL="2743200" algn="l">
              <a:spcBef>
                <a:spcPts val="750"/>
              </a:spcBef>
              <a:spcAft>
                <a:spcPts val="0"/>
              </a:spcAft>
              <a:buSzPts val="840"/>
              <a:buNone/>
              <a:defRPr sz="1050">
                <a:solidFill>
                  <a:srgbClr val="888888"/>
                </a:solidFill>
              </a:defRPr>
            </a:lvl6pPr>
            <a:lvl7pPr indent="-228600" lvl="6" marL="3200400" algn="l">
              <a:spcBef>
                <a:spcPts val="750"/>
              </a:spcBef>
              <a:spcAft>
                <a:spcPts val="0"/>
              </a:spcAft>
              <a:buSzPts val="840"/>
              <a:buNone/>
              <a:defRPr sz="1050">
                <a:solidFill>
                  <a:srgbClr val="888888"/>
                </a:solidFill>
              </a:defRPr>
            </a:lvl7pPr>
            <a:lvl8pPr indent="-228600" lvl="7" marL="3657600" algn="l">
              <a:spcBef>
                <a:spcPts val="750"/>
              </a:spcBef>
              <a:spcAft>
                <a:spcPts val="0"/>
              </a:spcAft>
              <a:buSzPts val="840"/>
              <a:buNone/>
              <a:defRPr sz="1050">
                <a:solidFill>
                  <a:srgbClr val="888888"/>
                </a:solidFill>
              </a:defRPr>
            </a:lvl8pPr>
            <a:lvl9pPr indent="-228600" lvl="8" marL="4114800" algn="l">
              <a:spcBef>
                <a:spcPts val="750"/>
              </a:spcBef>
              <a:spcAft>
                <a:spcPts val="0"/>
              </a:spcAft>
              <a:buSzPts val="840"/>
              <a:buNone/>
              <a:defRPr sz="1050">
                <a:solidFill>
                  <a:srgbClr val="888888"/>
                </a:solidFill>
              </a:defRPr>
            </a:lvl9pPr>
          </a:lstStyle>
          <a:p/>
        </p:txBody>
      </p:sp>
      <p:sp>
        <p:nvSpPr>
          <p:cNvPr id="108" name="Google Shape;108;p14"/>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4"/>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4"/>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15"/>
          <p:cNvSpPr txBox="1"/>
          <p:nvPr>
            <p:ph type="title"/>
          </p:nvPr>
        </p:nvSpPr>
        <p:spPr>
          <a:xfrm>
            <a:off x="698500" y="457200"/>
            <a:ext cx="6070601" cy="226695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5"/>
          <p:cNvSpPr txBox="1"/>
          <p:nvPr>
            <p:ph idx="1" type="body"/>
          </p:nvPr>
        </p:nvSpPr>
        <p:spPr>
          <a:xfrm>
            <a:off x="507999" y="3009900"/>
            <a:ext cx="6447502" cy="385686"/>
          </a:xfrm>
          <a:prstGeom prst="rect">
            <a:avLst/>
          </a:prstGeom>
          <a:noFill/>
          <a:ln>
            <a:noFill/>
          </a:ln>
        </p:spPr>
        <p:txBody>
          <a:bodyPr anchorCtr="0" anchor="b" bIns="45700" lIns="91425" spcFirstLastPara="1" rIns="91425" wrap="square" tIns="45700">
            <a:noAutofit/>
          </a:bodyPr>
          <a:lstStyle>
            <a:lvl1pPr indent="-228600" lvl="0" marL="457200" algn="l">
              <a:spcBef>
                <a:spcPts val="750"/>
              </a:spcBef>
              <a:spcAft>
                <a:spcPts val="0"/>
              </a:spcAft>
              <a:buSzPts val="1440"/>
              <a:buFont typeface="Trebuchet MS"/>
              <a:buNone/>
              <a:defRPr sz="1800">
                <a:solidFill>
                  <a:srgbClr val="3F3F3F"/>
                </a:solidFill>
              </a:defRPr>
            </a:lvl1pPr>
            <a:lvl2pPr indent="-228600" lvl="1" marL="914400" algn="l">
              <a:spcBef>
                <a:spcPts val="750"/>
              </a:spcBef>
              <a:spcAft>
                <a:spcPts val="0"/>
              </a:spcAft>
              <a:buSzPts val="960"/>
              <a:buFont typeface="Trebuchet MS"/>
              <a:buNone/>
              <a:defRPr/>
            </a:lvl2pPr>
            <a:lvl3pPr indent="-228600" lvl="2" marL="1371600" algn="l">
              <a:spcBef>
                <a:spcPts val="750"/>
              </a:spcBef>
              <a:spcAft>
                <a:spcPts val="0"/>
              </a:spcAft>
              <a:buSzPts val="840"/>
              <a:buFont typeface="Trebuchet MS"/>
              <a:buNone/>
              <a:defRPr/>
            </a:lvl3pPr>
            <a:lvl4pPr indent="-228600" lvl="3" marL="1828800" algn="l">
              <a:spcBef>
                <a:spcPts val="750"/>
              </a:spcBef>
              <a:spcAft>
                <a:spcPts val="0"/>
              </a:spcAft>
              <a:buSzPts val="720"/>
              <a:buFont typeface="Trebuchet MS"/>
              <a:buNone/>
              <a:defRPr/>
            </a:lvl4pPr>
            <a:lvl5pPr indent="-228600" lvl="4" marL="2286000" algn="l">
              <a:spcBef>
                <a:spcPts val="750"/>
              </a:spcBef>
              <a:spcAft>
                <a:spcPts val="0"/>
              </a:spcAft>
              <a:buSzPts val="720"/>
              <a:buFont typeface="Trebuchet MS"/>
              <a:buNone/>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114" name="Google Shape;114;p15"/>
          <p:cNvSpPr txBox="1"/>
          <p:nvPr>
            <p:ph idx="2" type="body"/>
          </p:nvPr>
        </p:nvSpPr>
        <p:spPr>
          <a:xfrm>
            <a:off x="508001" y="3395586"/>
            <a:ext cx="6447501" cy="1135436"/>
          </a:xfrm>
          <a:prstGeom prst="rect">
            <a:avLst/>
          </a:prstGeom>
          <a:noFill/>
          <a:ln>
            <a:noFill/>
          </a:ln>
        </p:spPr>
        <p:txBody>
          <a:bodyPr anchorCtr="0" anchor="t" bIns="45700" lIns="91425" spcFirstLastPara="1" rIns="91425" wrap="square" tIns="45700">
            <a:normAutofit/>
          </a:bodyPr>
          <a:lstStyle>
            <a:lvl1pPr indent="-228600" lvl="0" marL="457200" algn="l">
              <a:spcBef>
                <a:spcPts val="750"/>
              </a:spcBef>
              <a:spcAft>
                <a:spcPts val="0"/>
              </a:spcAft>
              <a:buSzPts val="1080"/>
              <a:buNone/>
              <a:defRPr sz="1350">
                <a:solidFill>
                  <a:srgbClr val="7F7F7F"/>
                </a:solidFill>
              </a:defRPr>
            </a:lvl1pPr>
            <a:lvl2pPr indent="-228600" lvl="1" marL="914400" algn="l">
              <a:spcBef>
                <a:spcPts val="750"/>
              </a:spcBef>
              <a:spcAft>
                <a:spcPts val="0"/>
              </a:spcAft>
              <a:buSzPts val="1080"/>
              <a:buNone/>
              <a:defRPr sz="135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40"/>
              <a:buNone/>
              <a:defRPr sz="1050">
                <a:solidFill>
                  <a:srgbClr val="888888"/>
                </a:solidFill>
              </a:defRPr>
            </a:lvl4pPr>
            <a:lvl5pPr indent="-228600" lvl="4" marL="2286000" algn="l">
              <a:spcBef>
                <a:spcPts val="750"/>
              </a:spcBef>
              <a:spcAft>
                <a:spcPts val="0"/>
              </a:spcAft>
              <a:buSzPts val="840"/>
              <a:buNone/>
              <a:defRPr sz="1050">
                <a:solidFill>
                  <a:srgbClr val="888888"/>
                </a:solidFill>
              </a:defRPr>
            </a:lvl5pPr>
            <a:lvl6pPr indent="-228600" lvl="5" marL="2743200" algn="l">
              <a:spcBef>
                <a:spcPts val="750"/>
              </a:spcBef>
              <a:spcAft>
                <a:spcPts val="0"/>
              </a:spcAft>
              <a:buSzPts val="840"/>
              <a:buNone/>
              <a:defRPr sz="1050">
                <a:solidFill>
                  <a:srgbClr val="888888"/>
                </a:solidFill>
              </a:defRPr>
            </a:lvl6pPr>
            <a:lvl7pPr indent="-228600" lvl="6" marL="3200400" algn="l">
              <a:spcBef>
                <a:spcPts val="750"/>
              </a:spcBef>
              <a:spcAft>
                <a:spcPts val="0"/>
              </a:spcAft>
              <a:buSzPts val="840"/>
              <a:buNone/>
              <a:defRPr sz="1050">
                <a:solidFill>
                  <a:srgbClr val="888888"/>
                </a:solidFill>
              </a:defRPr>
            </a:lvl7pPr>
            <a:lvl8pPr indent="-228600" lvl="7" marL="3657600" algn="l">
              <a:spcBef>
                <a:spcPts val="750"/>
              </a:spcBef>
              <a:spcAft>
                <a:spcPts val="0"/>
              </a:spcAft>
              <a:buSzPts val="840"/>
              <a:buNone/>
              <a:defRPr sz="1050">
                <a:solidFill>
                  <a:srgbClr val="888888"/>
                </a:solidFill>
              </a:defRPr>
            </a:lvl8pPr>
            <a:lvl9pPr indent="-228600" lvl="8" marL="4114800" algn="l">
              <a:spcBef>
                <a:spcPts val="750"/>
              </a:spcBef>
              <a:spcAft>
                <a:spcPts val="0"/>
              </a:spcAft>
              <a:buSzPts val="840"/>
              <a:buNone/>
              <a:defRPr sz="1050">
                <a:solidFill>
                  <a:srgbClr val="888888"/>
                </a:solidFill>
              </a:defRPr>
            </a:lvl9pPr>
          </a:lstStyle>
          <a:p/>
        </p:txBody>
      </p:sp>
      <p:sp>
        <p:nvSpPr>
          <p:cNvPr id="115" name="Google Shape;115;p15"/>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15"/>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5"/>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118" name="Google Shape;118;p15"/>
          <p:cNvSpPr txBox="1"/>
          <p:nvPr/>
        </p:nvSpPr>
        <p:spPr>
          <a:xfrm>
            <a:off x="406403" y="592784"/>
            <a:ext cx="457200" cy="438582"/>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en-GB" sz="6000">
                <a:solidFill>
                  <a:srgbClr val="BFE471"/>
                </a:solidFill>
                <a:latin typeface="Arial"/>
                <a:ea typeface="Arial"/>
                <a:cs typeface="Arial"/>
                <a:sym typeface="Arial"/>
              </a:rPr>
              <a:t>“</a:t>
            </a:r>
            <a:endParaRPr/>
          </a:p>
        </p:txBody>
      </p:sp>
      <p:sp>
        <p:nvSpPr>
          <p:cNvPr id="119" name="Google Shape;119;p15"/>
          <p:cNvSpPr txBox="1"/>
          <p:nvPr/>
        </p:nvSpPr>
        <p:spPr>
          <a:xfrm>
            <a:off x="6669758" y="2164917"/>
            <a:ext cx="457200" cy="438582"/>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en-GB" sz="6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16"/>
          <p:cNvSpPr txBox="1"/>
          <p:nvPr>
            <p:ph type="title"/>
          </p:nvPr>
        </p:nvSpPr>
        <p:spPr>
          <a:xfrm>
            <a:off x="514350" y="457200"/>
            <a:ext cx="6441152" cy="226695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6"/>
          <p:cNvSpPr txBox="1"/>
          <p:nvPr>
            <p:ph idx="1" type="body"/>
          </p:nvPr>
        </p:nvSpPr>
        <p:spPr>
          <a:xfrm>
            <a:off x="507999" y="3009900"/>
            <a:ext cx="6447502" cy="385686"/>
          </a:xfrm>
          <a:prstGeom prst="rect">
            <a:avLst/>
          </a:prstGeom>
          <a:noFill/>
          <a:ln>
            <a:noFill/>
          </a:ln>
        </p:spPr>
        <p:txBody>
          <a:bodyPr anchorCtr="0" anchor="b" bIns="45700" lIns="91425" spcFirstLastPara="1" rIns="91425" wrap="square" tIns="45700">
            <a:noAutofit/>
          </a:bodyPr>
          <a:lstStyle>
            <a:lvl1pPr indent="-228600" lvl="0" marL="457200" algn="l">
              <a:spcBef>
                <a:spcPts val="750"/>
              </a:spcBef>
              <a:spcAft>
                <a:spcPts val="0"/>
              </a:spcAft>
              <a:buSzPts val="1440"/>
              <a:buFont typeface="Trebuchet MS"/>
              <a:buNone/>
              <a:defRPr sz="1800">
                <a:solidFill>
                  <a:schemeClr val="accent1"/>
                </a:solidFill>
              </a:defRPr>
            </a:lvl1pPr>
            <a:lvl2pPr indent="-228600" lvl="1" marL="914400" algn="l">
              <a:spcBef>
                <a:spcPts val="750"/>
              </a:spcBef>
              <a:spcAft>
                <a:spcPts val="0"/>
              </a:spcAft>
              <a:buSzPts val="960"/>
              <a:buFont typeface="Trebuchet MS"/>
              <a:buNone/>
              <a:defRPr/>
            </a:lvl2pPr>
            <a:lvl3pPr indent="-228600" lvl="2" marL="1371600" algn="l">
              <a:spcBef>
                <a:spcPts val="750"/>
              </a:spcBef>
              <a:spcAft>
                <a:spcPts val="0"/>
              </a:spcAft>
              <a:buSzPts val="840"/>
              <a:buFont typeface="Trebuchet MS"/>
              <a:buNone/>
              <a:defRPr/>
            </a:lvl3pPr>
            <a:lvl4pPr indent="-228600" lvl="3" marL="1828800" algn="l">
              <a:spcBef>
                <a:spcPts val="750"/>
              </a:spcBef>
              <a:spcAft>
                <a:spcPts val="0"/>
              </a:spcAft>
              <a:buSzPts val="720"/>
              <a:buFont typeface="Trebuchet MS"/>
              <a:buNone/>
              <a:defRPr/>
            </a:lvl4pPr>
            <a:lvl5pPr indent="-228600" lvl="4" marL="2286000" algn="l">
              <a:spcBef>
                <a:spcPts val="750"/>
              </a:spcBef>
              <a:spcAft>
                <a:spcPts val="0"/>
              </a:spcAft>
              <a:buSzPts val="720"/>
              <a:buFont typeface="Trebuchet MS"/>
              <a:buNone/>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123" name="Google Shape;123;p16"/>
          <p:cNvSpPr txBox="1"/>
          <p:nvPr>
            <p:ph idx="2" type="body"/>
          </p:nvPr>
        </p:nvSpPr>
        <p:spPr>
          <a:xfrm>
            <a:off x="508001" y="3395586"/>
            <a:ext cx="6447501" cy="1135436"/>
          </a:xfrm>
          <a:prstGeom prst="rect">
            <a:avLst/>
          </a:prstGeom>
          <a:noFill/>
          <a:ln>
            <a:noFill/>
          </a:ln>
        </p:spPr>
        <p:txBody>
          <a:bodyPr anchorCtr="0" anchor="t" bIns="45700" lIns="91425" spcFirstLastPara="1" rIns="91425" wrap="square" tIns="45700">
            <a:normAutofit/>
          </a:bodyPr>
          <a:lstStyle>
            <a:lvl1pPr indent="-228600" lvl="0" marL="457200" algn="l">
              <a:spcBef>
                <a:spcPts val="750"/>
              </a:spcBef>
              <a:spcAft>
                <a:spcPts val="0"/>
              </a:spcAft>
              <a:buSzPts val="1080"/>
              <a:buNone/>
              <a:defRPr sz="1350">
                <a:solidFill>
                  <a:srgbClr val="7F7F7F"/>
                </a:solidFill>
              </a:defRPr>
            </a:lvl1pPr>
            <a:lvl2pPr indent="-228600" lvl="1" marL="914400" algn="l">
              <a:spcBef>
                <a:spcPts val="750"/>
              </a:spcBef>
              <a:spcAft>
                <a:spcPts val="0"/>
              </a:spcAft>
              <a:buSzPts val="1080"/>
              <a:buNone/>
              <a:defRPr sz="135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40"/>
              <a:buNone/>
              <a:defRPr sz="1050">
                <a:solidFill>
                  <a:srgbClr val="888888"/>
                </a:solidFill>
              </a:defRPr>
            </a:lvl4pPr>
            <a:lvl5pPr indent="-228600" lvl="4" marL="2286000" algn="l">
              <a:spcBef>
                <a:spcPts val="750"/>
              </a:spcBef>
              <a:spcAft>
                <a:spcPts val="0"/>
              </a:spcAft>
              <a:buSzPts val="840"/>
              <a:buNone/>
              <a:defRPr sz="1050">
                <a:solidFill>
                  <a:srgbClr val="888888"/>
                </a:solidFill>
              </a:defRPr>
            </a:lvl5pPr>
            <a:lvl6pPr indent="-228600" lvl="5" marL="2743200" algn="l">
              <a:spcBef>
                <a:spcPts val="750"/>
              </a:spcBef>
              <a:spcAft>
                <a:spcPts val="0"/>
              </a:spcAft>
              <a:buSzPts val="840"/>
              <a:buNone/>
              <a:defRPr sz="1050">
                <a:solidFill>
                  <a:srgbClr val="888888"/>
                </a:solidFill>
              </a:defRPr>
            </a:lvl6pPr>
            <a:lvl7pPr indent="-228600" lvl="6" marL="3200400" algn="l">
              <a:spcBef>
                <a:spcPts val="750"/>
              </a:spcBef>
              <a:spcAft>
                <a:spcPts val="0"/>
              </a:spcAft>
              <a:buSzPts val="840"/>
              <a:buNone/>
              <a:defRPr sz="1050">
                <a:solidFill>
                  <a:srgbClr val="888888"/>
                </a:solidFill>
              </a:defRPr>
            </a:lvl7pPr>
            <a:lvl8pPr indent="-228600" lvl="7" marL="3657600" algn="l">
              <a:spcBef>
                <a:spcPts val="750"/>
              </a:spcBef>
              <a:spcAft>
                <a:spcPts val="0"/>
              </a:spcAft>
              <a:buSzPts val="840"/>
              <a:buNone/>
              <a:defRPr sz="1050">
                <a:solidFill>
                  <a:srgbClr val="888888"/>
                </a:solidFill>
              </a:defRPr>
            </a:lvl8pPr>
            <a:lvl9pPr indent="-228600" lvl="8" marL="4114800" algn="l">
              <a:spcBef>
                <a:spcPts val="750"/>
              </a:spcBef>
              <a:spcAft>
                <a:spcPts val="0"/>
              </a:spcAft>
              <a:buSzPts val="840"/>
              <a:buNone/>
              <a:defRPr sz="1050">
                <a:solidFill>
                  <a:srgbClr val="888888"/>
                </a:solidFill>
              </a:defRPr>
            </a:lvl9pPr>
          </a:lstStyle>
          <a:p/>
        </p:txBody>
      </p:sp>
      <p:sp>
        <p:nvSpPr>
          <p:cNvPr id="124" name="Google Shape;124;p16"/>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6"/>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6"/>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17"/>
          <p:cNvSpPr txBox="1"/>
          <p:nvPr>
            <p:ph type="title"/>
          </p:nvPr>
        </p:nvSpPr>
        <p:spPr>
          <a:xfrm>
            <a:off x="508001" y="457200"/>
            <a:ext cx="6447501" cy="9906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7"/>
          <p:cNvSpPr txBox="1"/>
          <p:nvPr>
            <p:ph idx="1" type="body"/>
          </p:nvPr>
        </p:nvSpPr>
        <p:spPr>
          <a:xfrm rot="5400000">
            <a:off x="2276462" y="-148019"/>
            <a:ext cx="2910580" cy="6447501"/>
          </a:xfrm>
          <a:prstGeom prst="rect">
            <a:avLst/>
          </a:prstGeom>
          <a:noFill/>
          <a:ln>
            <a:noFill/>
          </a:ln>
        </p:spPr>
        <p:txBody>
          <a:bodyPr anchorCtr="0" anchor="t" bIns="45700" lIns="91425" spcFirstLastPara="1" rIns="91425" wrap="square" tIns="45700">
            <a:norm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130" name="Google Shape;130;p17"/>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7"/>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17"/>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18"/>
          <p:cNvSpPr txBox="1"/>
          <p:nvPr>
            <p:ph type="title"/>
          </p:nvPr>
        </p:nvSpPr>
        <p:spPr>
          <a:xfrm rot="5400000">
            <a:off x="4495739" y="1937215"/>
            <a:ext cx="3938588" cy="97855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8"/>
          <p:cNvSpPr txBox="1"/>
          <p:nvPr>
            <p:ph idx="1" type="body"/>
          </p:nvPr>
        </p:nvSpPr>
        <p:spPr>
          <a:xfrm rot="5400000">
            <a:off x="1186264" y="-221063"/>
            <a:ext cx="3938588" cy="5295113"/>
          </a:xfrm>
          <a:prstGeom prst="rect">
            <a:avLst/>
          </a:prstGeom>
          <a:noFill/>
          <a:ln>
            <a:noFill/>
          </a:ln>
        </p:spPr>
        <p:txBody>
          <a:bodyPr anchorCtr="0" anchor="t" bIns="45700" lIns="91425" spcFirstLastPara="1" rIns="91425" wrap="square" tIns="45700">
            <a:norm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136" name="Google Shape;136;p18"/>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18"/>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18"/>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6" name="Shape 26"/>
        <p:cNvGrpSpPr/>
        <p:nvPr/>
      </p:nvGrpSpPr>
      <p:grpSpPr>
        <a:xfrm>
          <a:off x="0" y="0"/>
          <a:ext cx="0" cy="0"/>
          <a:chOff x="0" y="0"/>
          <a:chExt cx="0" cy="0"/>
        </a:xfrm>
      </p:grpSpPr>
      <p:grpSp>
        <p:nvGrpSpPr>
          <p:cNvPr id="27" name="Google Shape;27;p4"/>
          <p:cNvGrpSpPr/>
          <p:nvPr/>
        </p:nvGrpSpPr>
        <p:grpSpPr>
          <a:xfrm>
            <a:off x="0" y="-6350"/>
            <a:ext cx="9144000" cy="5149850"/>
            <a:chOff x="0" y="-8467"/>
            <a:chExt cx="12192000" cy="6866467"/>
          </a:xfrm>
        </p:grpSpPr>
        <p:cxnSp>
          <p:nvCxnSpPr>
            <p:cNvPr id="28" name="Google Shape;28;p4"/>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9" name="Google Shape;29;p4"/>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0" name="Google Shape;30;p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 name="Google Shape;31;p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4"/>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4" name="Google Shape;34;p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5" name="Google Shape;35;p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 name="Google Shape;36;p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4"/>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4"/>
          <p:cNvSpPr txBox="1"/>
          <p:nvPr>
            <p:ph type="ctrTitle"/>
          </p:nvPr>
        </p:nvSpPr>
        <p:spPr>
          <a:xfrm>
            <a:off x="1130300" y="1803400"/>
            <a:ext cx="5825202" cy="1234727"/>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4050"/>
              <a:buFont typeface="Trebuchet MS"/>
              <a:buNone/>
              <a:defRPr sz="405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4"/>
          <p:cNvSpPr txBox="1"/>
          <p:nvPr>
            <p:ph idx="1" type="subTitle"/>
          </p:nvPr>
        </p:nvSpPr>
        <p:spPr>
          <a:xfrm>
            <a:off x="1130300" y="3038125"/>
            <a:ext cx="5825202" cy="822674"/>
          </a:xfrm>
          <a:prstGeom prst="rect">
            <a:avLst/>
          </a:prstGeom>
          <a:noFill/>
          <a:ln>
            <a:noFill/>
          </a:ln>
        </p:spPr>
        <p:txBody>
          <a:bodyPr anchorCtr="0" anchor="t" bIns="45700" lIns="91425" spcFirstLastPara="1" rIns="91425" wrap="square" tIns="45700">
            <a:normAutofit/>
          </a:bodyPr>
          <a:lstStyle>
            <a:lvl1pPr lvl="0" algn="r">
              <a:spcBef>
                <a:spcPts val="750"/>
              </a:spcBef>
              <a:spcAft>
                <a:spcPts val="0"/>
              </a:spcAft>
              <a:buSzPts val="1080"/>
              <a:buNone/>
              <a:defRPr>
                <a:solidFill>
                  <a:srgbClr val="7F7F7F"/>
                </a:solidFill>
              </a:defRPr>
            </a:lvl1pPr>
            <a:lvl2pPr lvl="1" algn="ctr">
              <a:spcBef>
                <a:spcPts val="750"/>
              </a:spcBef>
              <a:spcAft>
                <a:spcPts val="0"/>
              </a:spcAft>
              <a:buSzPts val="960"/>
              <a:buNone/>
              <a:defRPr>
                <a:solidFill>
                  <a:srgbClr val="888888"/>
                </a:solidFill>
              </a:defRPr>
            </a:lvl2pPr>
            <a:lvl3pPr lvl="2" algn="ctr">
              <a:spcBef>
                <a:spcPts val="750"/>
              </a:spcBef>
              <a:spcAft>
                <a:spcPts val="0"/>
              </a:spcAft>
              <a:buSzPts val="840"/>
              <a:buNone/>
              <a:defRPr>
                <a:solidFill>
                  <a:srgbClr val="888888"/>
                </a:solidFill>
              </a:defRPr>
            </a:lvl3pPr>
            <a:lvl4pPr lvl="3" algn="ctr">
              <a:spcBef>
                <a:spcPts val="750"/>
              </a:spcBef>
              <a:spcAft>
                <a:spcPts val="0"/>
              </a:spcAft>
              <a:buSzPts val="720"/>
              <a:buNone/>
              <a:defRPr>
                <a:solidFill>
                  <a:srgbClr val="888888"/>
                </a:solidFill>
              </a:defRPr>
            </a:lvl4pPr>
            <a:lvl5pPr lvl="4" algn="ctr">
              <a:spcBef>
                <a:spcPts val="750"/>
              </a:spcBef>
              <a:spcAft>
                <a:spcPts val="0"/>
              </a:spcAft>
              <a:buSzPts val="720"/>
              <a:buNone/>
              <a:defRPr>
                <a:solidFill>
                  <a:srgbClr val="888888"/>
                </a:solidFill>
              </a:defRPr>
            </a:lvl5pPr>
            <a:lvl6pPr lvl="5" algn="ctr">
              <a:spcBef>
                <a:spcPts val="750"/>
              </a:spcBef>
              <a:spcAft>
                <a:spcPts val="0"/>
              </a:spcAft>
              <a:buSzPts val="720"/>
              <a:buNone/>
              <a:defRPr>
                <a:solidFill>
                  <a:srgbClr val="888888"/>
                </a:solidFill>
              </a:defRPr>
            </a:lvl6pPr>
            <a:lvl7pPr lvl="6" algn="ctr">
              <a:spcBef>
                <a:spcPts val="750"/>
              </a:spcBef>
              <a:spcAft>
                <a:spcPts val="0"/>
              </a:spcAft>
              <a:buSzPts val="720"/>
              <a:buNone/>
              <a:defRPr>
                <a:solidFill>
                  <a:srgbClr val="888888"/>
                </a:solidFill>
              </a:defRPr>
            </a:lvl7pPr>
            <a:lvl8pPr lvl="7" algn="ctr">
              <a:spcBef>
                <a:spcPts val="750"/>
              </a:spcBef>
              <a:spcAft>
                <a:spcPts val="0"/>
              </a:spcAft>
              <a:buSzPts val="720"/>
              <a:buNone/>
              <a:defRPr>
                <a:solidFill>
                  <a:srgbClr val="888888"/>
                </a:solidFill>
              </a:defRPr>
            </a:lvl8pPr>
            <a:lvl9pPr lvl="8" algn="ctr">
              <a:spcBef>
                <a:spcPts val="750"/>
              </a:spcBef>
              <a:spcAft>
                <a:spcPts val="0"/>
              </a:spcAft>
              <a:buSzPts val="720"/>
              <a:buNone/>
              <a:defRPr>
                <a:solidFill>
                  <a:srgbClr val="888888"/>
                </a:solidFill>
              </a:defRPr>
            </a:lvl9pPr>
          </a:lstStyle>
          <a:p/>
        </p:txBody>
      </p:sp>
      <p:sp>
        <p:nvSpPr>
          <p:cNvPr id="40" name="Google Shape;40;p4"/>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3" name="Shape 43"/>
        <p:cNvGrpSpPr/>
        <p:nvPr/>
      </p:nvGrpSpPr>
      <p:grpSpPr>
        <a:xfrm>
          <a:off x="0" y="0"/>
          <a:ext cx="0" cy="0"/>
          <a:chOff x="0" y="0"/>
          <a:chExt cx="0" cy="0"/>
        </a:xfrm>
      </p:grpSpPr>
      <p:sp>
        <p:nvSpPr>
          <p:cNvPr id="44" name="Google Shape;44;p5"/>
          <p:cNvSpPr txBox="1"/>
          <p:nvPr>
            <p:ph type="title"/>
          </p:nvPr>
        </p:nvSpPr>
        <p:spPr>
          <a:xfrm>
            <a:off x="508001" y="457200"/>
            <a:ext cx="6447501" cy="9906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2700"/>
              <a:buFont typeface="Trebuchet MS"/>
              <a:buNone/>
              <a:defRPr sz="27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5"/>
          <p:cNvSpPr txBox="1"/>
          <p:nvPr>
            <p:ph idx="1" type="body"/>
          </p:nvPr>
        </p:nvSpPr>
        <p:spPr>
          <a:xfrm>
            <a:off x="508001" y="1620442"/>
            <a:ext cx="6447501" cy="2910580"/>
          </a:xfrm>
          <a:prstGeom prst="rect">
            <a:avLst/>
          </a:prstGeom>
          <a:noFill/>
          <a:ln>
            <a:noFill/>
          </a:ln>
        </p:spPr>
        <p:txBody>
          <a:bodyPr anchorCtr="0" anchor="t" bIns="45700" lIns="91425" spcFirstLastPara="1" rIns="91425" wrap="square" tIns="45700">
            <a:norm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46" name="Google Shape;46;p5"/>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5"/>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9" name="Shape 49"/>
        <p:cNvGrpSpPr/>
        <p:nvPr/>
      </p:nvGrpSpPr>
      <p:grpSpPr>
        <a:xfrm>
          <a:off x="0" y="0"/>
          <a:ext cx="0" cy="0"/>
          <a:chOff x="0" y="0"/>
          <a:chExt cx="0" cy="0"/>
        </a:xfrm>
      </p:grpSpPr>
      <p:sp>
        <p:nvSpPr>
          <p:cNvPr id="50" name="Google Shape;50;p6"/>
          <p:cNvSpPr txBox="1"/>
          <p:nvPr>
            <p:ph type="title"/>
          </p:nvPr>
        </p:nvSpPr>
        <p:spPr>
          <a:xfrm>
            <a:off x="508001" y="2025651"/>
            <a:ext cx="6447501" cy="136993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000"/>
              <a:buFont typeface="Trebuchet MS"/>
              <a:buNone/>
              <a:defRPr b="0" sz="3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 type="body"/>
          </p:nvPr>
        </p:nvSpPr>
        <p:spPr>
          <a:xfrm>
            <a:off x="508001" y="3395586"/>
            <a:ext cx="6447501" cy="645300"/>
          </a:xfrm>
          <a:prstGeom prst="rect">
            <a:avLst/>
          </a:prstGeom>
          <a:noFill/>
          <a:ln>
            <a:noFill/>
          </a:ln>
        </p:spPr>
        <p:txBody>
          <a:bodyPr anchorCtr="0" anchor="t" bIns="45700" lIns="91425" spcFirstLastPara="1" rIns="91425" wrap="square" tIns="45700">
            <a:normAutofit/>
          </a:bodyPr>
          <a:lstStyle>
            <a:lvl1pPr indent="-228600" lvl="0" marL="457200" algn="l">
              <a:spcBef>
                <a:spcPts val="750"/>
              </a:spcBef>
              <a:spcAft>
                <a:spcPts val="0"/>
              </a:spcAft>
              <a:buSzPts val="1200"/>
              <a:buNone/>
              <a:defRPr sz="1500">
                <a:solidFill>
                  <a:srgbClr val="7F7F7F"/>
                </a:solidFill>
              </a:defRPr>
            </a:lvl1pPr>
            <a:lvl2pPr indent="-228600" lvl="1" marL="914400" algn="l">
              <a:spcBef>
                <a:spcPts val="750"/>
              </a:spcBef>
              <a:spcAft>
                <a:spcPts val="0"/>
              </a:spcAft>
              <a:buSzPts val="1080"/>
              <a:buNone/>
              <a:defRPr sz="135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40"/>
              <a:buNone/>
              <a:defRPr sz="1050">
                <a:solidFill>
                  <a:srgbClr val="888888"/>
                </a:solidFill>
              </a:defRPr>
            </a:lvl4pPr>
            <a:lvl5pPr indent="-228600" lvl="4" marL="2286000" algn="l">
              <a:spcBef>
                <a:spcPts val="750"/>
              </a:spcBef>
              <a:spcAft>
                <a:spcPts val="0"/>
              </a:spcAft>
              <a:buSzPts val="840"/>
              <a:buNone/>
              <a:defRPr sz="1050">
                <a:solidFill>
                  <a:srgbClr val="888888"/>
                </a:solidFill>
              </a:defRPr>
            </a:lvl5pPr>
            <a:lvl6pPr indent="-228600" lvl="5" marL="2743200" algn="l">
              <a:spcBef>
                <a:spcPts val="750"/>
              </a:spcBef>
              <a:spcAft>
                <a:spcPts val="0"/>
              </a:spcAft>
              <a:buSzPts val="840"/>
              <a:buNone/>
              <a:defRPr sz="1050">
                <a:solidFill>
                  <a:srgbClr val="888888"/>
                </a:solidFill>
              </a:defRPr>
            </a:lvl6pPr>
            <a:lvl7pPr indent="-228600" lvl="6" marL="3200400" algn="l">
              <a:spcBef>
                <a:spcPts val="750"/>
              </a:spcBef>
              <a:spcAft>
                <a:spcPts val="0"/>
              </a:spcAft>
              <a:buSzPts val="840"/>
              <a:buNone/>
              <a:defRPr sz="1050">
                <a:solidFill>
                  <a:srgbClr val="888888"/>
                </a:solidFill>
              </a:defRPr>
            </a:lvl7pPr>
            <a:lvl8pPr indent="-228600" lvl="7" marL="3657600" algn="l">
              <a:spcBef>
                <a:spcPts val="750"/>
              </a:spcBef>
              <a:spcAft>
                <a:spcPts val="0"/>
              </a:spcAft>
              <a:buSzPts val="840"/>
              <a:buNone/>
              <a:defRPr sz="1050">
                <a:solidFill>
                  <a:srgbClr val="888888"/>
                </a:solidFill>
              </a:defRPr>
            </a:lvl8pPr>
            <a:lvl9pPr indent="-228600" lvl="8" marL="4114800" algn="l">
              <a:spcBef>
                <a:spcPts val="750"/>
              </a:spcBef>
              <a:spcAft>
                <a:spcPts val="0"/>
              </a:spcAft>
              <a:buSzPts val="840"/>
              <a:buNone/>
              <a:defRPr sz="1050">
                <a:solidFill>
                  <a:srgbClr val="888888"/>
                </a:solidFill>
              </a:defRPr>
            </a:lvl9pPr>
          </a:lstStyle>
          <a:p/>
        </p:txBody>
      </p:sp>
      <p:sp>
        <p:nvSpPr>
          <p:cNvPr id="52" name="Google Shape;52;p6"/>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6"/>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5" name="Shape 55"/>
        <p:cNvGrpSpPr/>
        <p:nvPr/>
      </p:nvGrpSpPr>
      <p:grpSpPr>
        <a:xfrm>
          <a:off x="0" y="0"/>
          <a:ext cx="0" cy="0"/>
          <a:chOff x="0" y="0"/>
          <a:chExt cx="0" cy="0"/>
        </a:xfrm>
      </p:grpSpPr>
      <p:sp>
        <p:nvSpPr>
          <p:cNvPr id="56" name="Google Shape;56;p7"/>
          <p:cNvSpPr txBox="1"/>
          <p:nvPr>
            <p:ph type="title"/>
          </p:nvPr>
        </p:nvSpPr>
        <p:spPr>
          <a:xfrm>
            <a:off x="508001" y="457200"/>
            <a:ext cx="6447501" cy="9906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idx="1" type="body"/>
          </p:nvPr>
        </p:nvSpPr>
        <p:spPr>
          <a:xfrm>
            <a:off x="508001" y="1620442"/>
            <a:ext cx="3138026" cy="2910579"/>
          </a:xfrm>
          <a:prstGeom prst="rect">
            <a:avLst/>
          </a:prstGeom>
          <a:noFill/>
          <a:ln>
            <a:noFill/>
          </a:ln>
        </p:spPr>
        <p:txBody>
          <a:bodyPr anchorCtr="0" anchor="t" bIns="45700" lIns="91425" spcFirstLastPara="1" rIns="91425" wrap="square" tIns="45700">
            <a:norm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58" name="Google Shape;58;p7"/>
          <p:cNvSpPr txBox="1"/>
          <p:nvPr>
            <p:ph idx="2" type="body"/>
          </p:nvPr>
        </p:nvSpPr>
        <p:spPr>
          <a:xfrm>
            <a:off x="3817477" y="1620442"/>
            <a:ext cx="3138026" cy="2910580"/>
          </a:xfrm>
          <a:prstGeom prst="rect">
            <a:avLst/>
          </a:prstGeom>
          <a:noFill/>
          <a:ln>
            <a:noFill/>
          </a:ln>
        </p:spPr>
        <p:txBody>
          <a:bodyPr anchorCtr="0" anchor="t" bIns="45700" lIns="91425" spcFirstLastPara="1" rIns="91425" wrap="square" tIns="45700">
            <a:norm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59" name="Google Shape;59;p7"/>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7"/>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7"/>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8"/>
          <p:cNvSpPr txBox="1"/>
          <p:nvPr>
            <p:ph type="title"/>
          </p:nvPr>
        </p:nvSpPr>
        <p:spPr>
          <a:xfrm>
            <a:off x="508001" y="457200"/>
            <a:ext cx="6447501" cy="9906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27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8"/>
          <p:cNvSpPr txBox="1"/>
          <p:nvPr>
            <p:ph idx="1" type="body"/>
          </p:nvPr>
        </p:nvSpPr>
        <p:spPr>
          <a:xfrm>
            <a:off x="506809" y="1620737"/>
            <a:ext cx="3139217" cy="432197"/>
          </a:xfrm>
          <a:prstGeom prst="rect">
            <a:avLst/>
          </a:prstGeom>
          <a:noFill/>
          <a:ln>
            <a:noFill/>
          </a:ln>
        </p:spPr>
        <p:txBody>
          <a:bodyPr anchorCtr="0" anchor="b" bIns="45700" lIns="91425" spcFirstLastPara="1" rIns="91425" wrap="square" tIns="45700">
            <a:noAutofit/>
          </a:bodyPr>
          <a:lstStyle>
            <a:lvl1pPr indent="-228600" lvl="0" marL="457200" algn="l">
              <a:spcBef>
                <a:spcPts val="750"/>
              </a:spcBef>
              <a:spcAft>
                <a:spcPts val="0"/>
              </a:spcAft>
              <a:buSzPts val="1440"/>
              <a:buNone/>
              <a:defRPr b="0" sz="1800"/>
            </a:lvl1pPr>
            <a:lvl2pPr indent="-228600" lvl="1" marL="914400" algn="l">
              <a:spcBef>
                <a:spcPts val="750"/>
              </a:spcBef>
              <a:spcAft>
                <a:spcPts val="0"/>
              </a:spcAft>
              <a:buSzPts val="1200"/>
              <a:buNone/>
              <a:defRPr b="1" sz="1500"/>
            </a:lvl2pPr>
            <a:lvl3pPr indent="-228600" lvl="2" marL="1371600" algn="l">
              <a:spcBef>
                <a:spcPts val="750"/>
              </a:spcBef>
              <a:spcAft>
                <a:spcPts val="0"/>
              </a:spcAft>
              <a:buSzPts val="1080"/>
              <a:buNone/>
              <a:defRPr b="1" sz="1350"/>
            </a:lvl3pPr>
            <a:lvl4pPr indent="-228600" lvl="3" marL="1828800" algn="l">
              <a:spcBef>
                <a:spcPts val="750"/>
              </a:spcBef>
              <a:spcAft>
                <a:spcPts val="0"/>
              </a:spcAft>
              <a:buSzPts val="960"/>
              <a:buNone/>
              <a:defRPr b="1" sz="1200"/>
            </a:lvl4pPr>
            <a:lvl5pPr indent="-228600" lvl="4" marL="2286000" algn="l">
              <a:spcBef>
                <a:spcPts val="750"/>
              </a:spcBef>
              <a:spcAft>
                <a:spcPts val="0"/>
              </a:spcAft>
              <a:buSzPts val="960"/>
              <a:buNone/>
              <a:defRPr b="1" sz="1200"/>
            </a:lvl5pPr>
            <a:lvl6pPr indent="-228600" lvl="5" marL="2743200" algn="l">
              <a:spcBef>
                <a:spcPts val="750"/>
              </a:spcBef>
              <a:spcAft>
                <a:spcPts val="0"/>
              </a:spcAft>
              <a:buSzPts val="960"/>
              <a:buNone/>
              <a:defRPr b="1" sz="1200"/>
            </a:lvl6pPr>
            <a:lvl7pPr indent="-228600" lvl="6" marL="3200400" algn="l">
              <a:spcBef>
                <a:spcPts val="750"/>
              </a:spcBef>
              <a:spcAft>
                <a:spcPts val="0"/>
              </a:spcAft>
              <a:buSzPts val="960"/>
              <a:buNone/>
              <a:defRPr b="1" sz="1200"/>
            </a:lvl7pPr>
            <a:lvl8pPr indent="-228600" lvl="7" marL="3657600" algn="l">
              <a:spcBef>
                <a:spcPts val="750"/>
              </a:spcBef>
              <a:spcAft>
                <a:spcPts val="0"/>
              </a:spcAft>
              <a:buSzPts val="960"/>
              <a:buNone/>
              <a:defRPr b="1" sz="1200"/>
            </a:lvl8pPr>
            <a:lvl9pPr indent="-228600" lvl="8" marL="4114800" algn="l">
              <a:spcBef>
                <a:spcPts val="750"/>
              </a:spcBef>
              <a:spcAft>
                <a:spcPts val="0"/>
              </a:spcAft>
              <a:buSzPts val="960"/>
              <a:buNone/>
              <a:defRPr b="1" sz="1200"/>
            </a:lvl9pPr>
          </a:lstStyle>
          <a:p/>
        </p:txBody>
      </p:sp>
      <p:sp>
        <p:nvSpPr>
          <p:cNvPr id="65" name="Google Shape;65;p8"/>
          <p:cNvSpPr txBox="1"/>
          <p:nvPr>
            <p:ph idx="2" type="body"/>
          </p:nvPr>
        </p:nvSpPr>
        <p:spPr>
          <a:xfrm>
            <a:off x="506809" y="2052934"/>
            <a:ext cx="3139217" cy="2478088"/>
          </a:xfrm>
          <a:prstGeom prst="rect">
            <a:avLst/>
          </a:prstGeom>
          <a:noFill/>
          <a:ln>
            <a:noFill/>
          </a:ln>
        </p:spPr>
        <p:txBody>
          <a:bodyPr anchorCtr="0" anchor="t" bIns="45700" lIns="91425" spcFirstLastPara="1" rIns="91425" wrap="square" tIns="45700">
            <a:norm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66" name="Google Shape;66;p8"/>
          <p:cNvSpPr txBox="1"/>
          <p:nvPr>
            <p:ph idx="3" type="body"/>
          </p:nvPr>
        </p:nvSpPr>
        <p:spPr>
          <a:xfrm>
            <a:off x="3816287" y="1620737"/>
            <a:ext cx="3139214" cy="432197"/>
          </a:xfrm>
          <a:prstGeom prst="rect">
            <a:avLst/>
          </a:prstGeom>
          <a:noFill/>
          <a:ln>
            <a:noFill/>
          </a:ln>
        </p:spPr>
        <p:txBody>
          <a:bodyPr anchorCtr="0" anchor="b" bIns="45700" lIns="91425" spcFirstLastPara="1" rIns="91425" wrap="square" tIns="45700">
            <a:noAutofit/>
          </a:bodyPr>
          <a:lstStyle>
            <a:lvl1pPr indent="-228600" lvl="0" marL="457200" algn="l">
              <a:spcBef>
                <a:spcPts val="750"/>
              </a:spcBef>
              <a:spcAft>
                <a:spcPts val="0"/>
              </a:spcAft>
              <a:buSzPts val="1440"/>
              <a:buNone/>
              <a:defRPr b="0" sz="1800"/>
            </a:lvl1pPr>
            <a:lvl2pPr indent="-228600" lvl="1" marL="914400" algn="l">
              <a:spcBef>
                <a:spcPts val="750"/>
              </a:spcBef>
              <a:spcAft>
                <a:spcPts val="0"/>
              </a:spcAft>
              <a:buSzPts val="1200"/>
              <a:buNone/>
              <a:defRPr b="1" sz="1500"/>
            </a:lvl2pPr>
            <a:lvl3pPr indent="-228600" lvl="2" marL="1371600" algn="l">
              <a:spcBef>
                <a:spcPts val="750"/>
              </a:spcBef>
              <a:spcAft>
                <a:spcPts val="0"/>
              </a:spcAft>
              <a:buSzPts val="1080"/>
              <a:buNone/>
              <a:defRPr b="1" sz="1350"/>
            </a:lvl3pPr>
            <a:lvl4pPr indent="-228600" lvl="3" marL="1828800" algn="l">
              <a:spcBef>
                <a:spcPts val="750"/>
              </a:spcBef>
              <a:spcAft>
                <a:spcPts val="0"/>
              </a:spcAft>
              <a:buSzPts val="960"/>
              <a:buNone/>
              <a:defRPr b="1" sz="1200"/>
            </a:lvl4pPr>
            <a:lvl5pPr indent="-228600" lvl="4" marL="2286000" algn="l">
              <a:spcBef>
                <a:spcPts val="750"/>
              </a:spcBef>
              <a:spcAft>
                <a:spcPts val="0"/>
              </a:spcAft>
              <a:buSzPts val="960"/>
              <a:buNone/>
              <a:defRPr b="1" sz="1200"/>
            </a:lvl5pPr>
            <a:lvl6pPr indent="-228600" lvl="5" marL="2743200" algn="l">
              <a:spcBef>
                <a:spcPts val="750"/>
              </a:spcBef>
              <a:spcAft>
                <a:spcPts val="0"/>
              </a:spcAft>
              <a:buSzPts val="960"/>
              <a:buNone/>
              <a:defRPr b="1" sz="1200"/>
            </a:lvl6pPr>
            <a:lvl7pPr indent="-228600" lvl="6" marL="3200400" algn="l">
              <a:spcBef>
                <a:spcPts val="750"/>
              </a:spcBef>
              <a:spcAft>
                <a:spcPts val="0"/>
              </a:spcAft>
              <a:buSzPts val="960"/>
              <a:buNone/>
              <a:defRPr b="1" sz="1200"/>
            </a:lvl7pPr>
            <a:lvl8pPr indent="-228600" lvl="7" marL="3657600" algn="l">
              <a:spcBef>
                <a:spcPts val="750"/>
              </a:spcBef>
              <a:spcAft>
                <a:spcPts val="0"/>
              </a:spcAft>
              <a:buSzPts val="960"/>
              <a:buNone/>
              <a:defRPr b="1" sz="1200"/>
            </a:lvl8pPr>
            <a:lvl9pPr indent="-228600" lvl="8" marL="4114800" algn="l">
              <a:spcBef>
                <a:spcPts val="750"/>
              </a:spcBef>
              <a:spcAft>
                <a:spcPts val="0"/>
              </a:spcAft>
              <a:buSzPts val="960"/>
              <a:buNone/>
              <a:defRPr b="1" sz="1200"/>
            </a:lvl9pPr>
          </a:lstStyle>
          <a:p/>
        </p:txBody>
      </p:sp>
      <p:sp>
        <p:nvSpPr>
          <p:cNvPr id="67" name="Google Shape;67;p8"/>
          <p:cNvSpPr txBox="1"/>
          <p:nvPr>
            <p:ph idx="4" type="body"/>
          </p:nvPr>
        </p:nvSpPr>
        <p:spPr>
          <a:xfrm>
            <a:off x="3816288" y="2052934"/>
            <a:ext cx="3139213" cy="2478088"/>
          </a:xfrm>
          <a:prstGeom prst="rect">
            <a:avLst/>
          </a:prstGeom>
          <a:noFill/>
          <a:ln>
            <a:noFill/>
          </a:ln>
        </p:spPr>
        <p:txBody>
          <a:bodyPr anchorCtr="0" anchor="t" bIns="45700" lIns="91425" spcFirstLastPara="1" rIns="91425" wrap="square" tIns="45700">
            <a:norm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68" name="Google Shape;68;p8"/>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8"/>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9"/>
          <p:cNvSpPr txBox="1"/>
          <p:nvPr>
            <p:ph type="title"/>
          </p:nvPr>
        </p:nvSpPr>
        <p:spPr>
          <a:xfrm>
            <a:off x="508001" y="457200"/>
            <a:ext cx="6447501" cy="9906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9"/>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9"/>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9"/>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0"/>
          <p:cNvSpPr txBox="1"/>
          <p:nvPr>
            <p:ph type="title"/>
          </p:nvPr>
        </p:nvSpPr>
        <p:spPr>
          <a:xfrm>
            <a:off x="508001" y="1123953"/>
            <a:ext cx="2890896" cy="9588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1500"/>
              <a:buFont typeface="Trebuchet MS"/>
              <a:buNone/>
              <a:defRPr sz="15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 type="body"/>
          </p:nvPr>
        </p:nvSpPr>
        <p:spPr>
          <a:xfrm>
            <a:off x="3570346" y="386193"/>
            <a:ext cx="3385156" cy="4144828"/>
          </a:xfrm>
          <a:prstGeom prst="rect">
            <a:avLst/>
          </a:prstGeom>
          <a:noFill/>
          <a:ln>
            <a:noFill/>
          </a:ln>
        </p:spPr>
        <p:txBody>
          <a:bodyPr anchorCtr="0" anchor="t" bIns="45700" lIns="91425" spcFirstLastPara="1" rIns="91425" wrap="square" tIns="45700">
            <a:norm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79" name="Google Shape;79;p10"/>
          <p:cNvSpPr txBox="1"/>
          <p:nvPr>
            <p:ph idx="2" type="body"/>
          </p:nvPr>
        </p:nvSpPr>
        <p:spPr>
          <a:xfrm>
            <a:off x="508001" y="2082802"/>
            <a:ext cx="2890896" cy="1938337"/>
          </a:xfrm>
          <a:prstGeom prst="rect">
            <a:avLst/>
          </a:prstGeom>
          <a:noFill/>
          <a:ln>
            <a:noFill/>
          </a:ln>
        </p:spPr>
        <p:txBody>
          <a:bodyPr anchorCtr="0" anchor="t" bIns="45700" lIns="91425" spcFirstLastPara="1" rIns="91425" wrap="square" tIns="45700">
            <a:normAutofit/>
          </a:bodyPr>
          <a:lstStyle>
            <a:lvl1pPr indent="-228600" lvl="0" marL="457200" algn="l">
              <a:spcBef>
                <a:spcPts val="750"/>
              </a:spcBef>
              <a:spcAft>
                <a:spcPts val="0"/>
              </a:spcAft>
              <a:buSzPts val="840"/>
              <a:buNone/>
              <a:defRPr sz="1050"/>
            </a:lvl1pPr>
            <a:lvl2pPr indent="-228600" lvl="1" marL="914400" algn="l">
              <a:spcBef>
                <a:spcPts val="750"/>
              </a:spcBef>
              <a:spcAft>
                <a:spcPts val="0"/>
              </a:spcAft>
              <a:buSzPts val="840"/>
              <a:buNone/>
              <a:defRPr sz="1050"/>
            </a:lvl2pPr>
            <a:lvl3pPr indent="-228600" lvl="2" marL="1371600" algn="l">
              <a:spcBef>
                <a:spcPts val="750"/>
              </a:spcBef>
              <a:spcAft>
                <a:spcPts val="0"/>
              </a:spcAft>
              <a:buSzPts val="720"/>
              <a:buNone/>
              <a:defRPr sz="900"/>
            </a:lvl3pPr>
            <a:lvl4pPr indent="-228600" lvl="3" marL="1828800" algn="l">
              <a:spcBef>
                <a:spcPts val="750"/>
              </a:spcBef>
              <a:spcAft>
                <a:spcPts val="0"/>
              </a:spcAft>
              <a:buSzPts val="600"/>
              <a:buNone/>
              <a:defRPr sz="750"/>
            </a:lvl4pPr>
            <a:lvl5pPr indent="-228600" lvl="4" marL="2286000" algn="l">
              <a:spcBef>
                <a:spcPts val="750"/>
              </a:spcBef>
              <a:spcAft>
                <a:spcPts val="0"/>
              </a:spcAft>
              <a:buSzPts val="600"/>
              <a:buNone/>
              <a:defRPr sz="750"/>
            </a:lvl5pPr>
            <a:lvl6pPr indent="-228600" lvl="5" marL="2743200" algn="l">
              <a:spcBef>
                <a:spcPts val="750"/>
              </a:spcBef>
              <a:spcAft>
                <a:spcPts val="0"/>
              </a:spcAft>
              <a:buSzPts val="600"/>
              <a:buNone/>
              <a:defRPr sz="750"/>
            </a:lvl6pPr>
            <a:lvl7pPr indent="-228600" lvl="6" marL="3200400" algn="l">
              <a:spcBef>
                <a:spcPts val="750"/>
              </a:spcBef>
              <a:spcAft>
                <a:spcPts val="0"/>
              </a:spcAft>
              <a:buSzPts val="600"/>
              <a:buNone/>
              <a:defRPr sz="750"/>
            </a:lvl7pPr>
            <a:lvl8pPr indent="-228600" lvl="7" marL="3657600" algn="l">
              <a:spcBef>
                <a:spcPts val="750"/>
              </a:spcBef>
              <a:spcAft>
                <a:spcPts val="0"/>
              </a:spcAft>
              <a:buSzPts val="600"/>
              <a:buNone/>
              <a:defRPr sz="750"/>
            </a:lvl8pPr>
            <a:lvl9pPr indent="-228600" lvl="8" marL="4114800" algn="l">
              <a:spcBef>
                <a:spcPts val="750"/>
              </a:spcBef>
              <a:spcAft>
                <a:spcPts val="0"/>
              </a:spcAft>
              <a:buSzPts val="600"/>
              <a:buNone/>
              <a:defRPr sz="750"/>
            </a:lvl9pPr>
          </a:lstStyle>
          <a:p/>
        </p:txBody>
      </p:sp>
      <p:sp>
        <p:nvSpPr>
          <p:cNvPr id="80" name="Google Shape;80;p10"/>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0"/>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0"/>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1"/>
          <p:cNvSpPr txBox="1"/>
          <p:nvPr>
            <p:ph type="title"/>
          </p:nvPr>
        </p:nvSpPr>
        <p:spPr>
          <a:xfrm>
            <a:off x="508001" y="3600450"/>
            <a:ext cx="64475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1800"/>
              <a:buFont typeface="Trebuchet MS"/>
              <a:buNone/>
              <a:defRPr b="0" sz="1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1"/>
          <p:cNvSpPr/>
          <p:nvPr>
            <p:ph idx="2" type="pic"/>
          </p:nvPr>
        </p:nvSpPr>
        <p:spPr>
          <a:xfrm>
            <a:off x="508001" y="457200"/>
            <a:ext cx="6447501" cy="2884289"/>
          </a:xfrm>
          <a:prstGeom prst="rect">
            <a:avLst/>
          </a:prstGeom>
          <a:noFill/>
          <a:ln>
            <a:noFill/>
          </a:ln>
        </p:spPr>
        <p:txBody>
          <a:bodyPr anchorCtr="0" anchor="t" bIns="45700" lIns="91425" spcFirstLastPara="1" rIns="91425" wrap="square" tIns="45700">
            <a:normAutofit/>
          </a:bodyPr>
          <a:lstStyle>
            <a:lvl1pPr lvl="0" marR="0" rtl="0" algn="ctr">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1pPr>
            <a:lvl2pPr lvl="1"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2pPr>
            <a:lvl3pPr lvl="2"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3pPr>
            <a:lvl4pPr lvl="3"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lvl="4"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lvl="5"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6pPr>
            <a:lvl7pPr lvl="6"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7pPr>
            <a:lvl8pPr lvl="7"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8pPr>
            <a:lvl9pPr lvl="8"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9pPr>
          </a:lstStyle>
          <a:p/>
        </p:txBody>
      </p:sp>
      <p:sp>
        <p:nvSpPr>
          <p:cNvPr id="86" name="Google Shape;86;p11"/>
          <p:cNvSpPr txBox="1"/>
          <p:nvPr>
            <p:ph idx="1" type="body"/>
          </p:nvPr>
        </p:nvSpPr>
        <p:spPr>
          <a:xfrm>
            <a:off x="508001" y="4025504"/>
            <a:ext cx="6447500" cy="505518"/>
          </a:xfrm>
          <a:prstGeom prst="rect">
            <a:avLst/>
          </a:prstGeom>
          <a:noFill/>
          <a:ln>
            <a:noFill/>
          </a:ln>
        </p:spPr>
        <p:txBody>
          <a:bodyPr anchorCtr="0" anchor="t" bIns="45700" lIns="91425" spcFirstLastPara="1" rIns="91425" wrap="square" tIns="45700">
            <a:normAutofit/>
          </a:bodyPr>
          <a:lstStyle>
            <a:lvl1pPr indent="-228600" lvl="0" marL="457200" algn="l">
              <a:spcBef>
                <a:spcPts val="750"/>
              </a:spcBef>
              <a:spcAft>
                <a:spcPts val="0"/>
              </a:spcAft>
              <a:buSzPts val="720"/>
              <a:buNone/>
              <a:defRPr sz="900"/>
            </a:lvl1pPr>
            <a:lvl2pPr indent="-228600" lvl="1" marL="914400" algn="l">
              <a:spcBef>
                <a:spcPts val="750"/>
              </a:spcBef>
              <a:spcAft>
                <a:spcPts val="0"/>
              </a:spcAft>
              <a:buSzPts val="720"/>
              <a:buNone/>
              <a:defRPr sz="900"/>
            </a:lvl2pPr>
            <a:lvl3pPr indent="-228600" lvl="2" marL="1371600" algn="l">
              <a:spcBef>
                <a:spcPts val="750"/>
              </a:spcBef>
              <a:spcAft>
                <a:spcPts val="0"/>
              </a:spcAft>
              <a:buSzPts val="600"/>
              <a:buNone/>
              <a:defRPr sz="750"/>
            </a:lvl3pPr>
            <a:lvl4pPr indent="-228600" lvl="3" marL="1828800" algn="l">
              <a:spcBef>
                <a:spcPts val="750"/>
              </a:spcBef>
              <a:spcAft>
                <a:spcPts val="0"/>
              </a:spcAft>
              <a:buSzPts val="540"/>
              <a:buNone/>
              <a:defRPr sz="675"/>
            </a:lvl4pPr>
            <a:lvl5pPr indent="-228600" lvl="4" marL="2286000" algn="l">
              <a:spcBef>
                <a:spcPts val="750"/>
              </a:spcBef>
              <a:spcAft>
                <a:spcPts val="0"/>
              </a:spcAft>
              <a:buSzPts val="540"/>
              <a:buNone/>
              <a:defRPr sz="675"/>
            </a:lvl5pPr>
            <a:lvl6pPr indent="-228600" lvl="5" marL="2743200" algn="l">
              <a:spcBef>
                <a:spcPts val="750"/>
              </a:spcBef>
              <a:spcAft>
                <a:spcPts val="0"/>
              </a:spcAft>
              <a:buSzPts val="540"/>
              <a:buNone/>
              <a:defRPr sz="675"/>
            </a:lvl6pPr>
            <a:lvl7pPr indent="-228600" lvl="6" marL="3200400" algn="l">
              <a:spcBef>
                <a:spcPts val="750"/>
              </a:spcBef>
              <a:spcAft>
                <a:spcPts val="0"/>
              </a:spcAft>
              <a:buSzPts val="540"/>
              <a:buNone/>
              <a:defRPr sz="675"/>
            </a:lvl7pPr>
            <a:lvl8pPr indent="-228600" lvl="7" marL="3657600" algn="l">
              <a:spcBef>
                <a:spcPts val="750"/>
              </a:spcBef>
              <a:spcAft>
                <a:spcPts val="0"/>
              </a:spcAft>
              <a:buSzPts val="540"/>
              <a:buNone/>
              <a:defRPr sz="675"/>
            </a:lvl8pPr>
            <a:lvl9pPr indent="-228600" lvl="8" marL="4114800" algn="l">
              <a:spcBef>
                <a:spcPts val="750"/>
              </a:spcBef>
              <a:spcAft>
                <a:spcPts val="0"/>
              </a:spcAft>
              <a:buSzPts val="540"/>
              <a:buNone/>
              <a:defRPr sz="675"/>
            </a:lvl9pPr>
          </a:lstStyle>
          <a:p/>
        </p:txBody>
      </p:sp>
      <p:sp>
        <p:nvSpPr>
          <p:cNvPr id="87" name="Google Shape;87;p11"/>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1"/>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1"/>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2"/>
          <p:cNvGrpSpPr/>
          <p:nvPr/>
        </p:nvGrpSpPr>
        <p:grpSpPr>
          <a:xfrm>
            <a:off x="0" y="-6350"/>
            <a:ext cx="9144000" cy="5149850"/>
            <a:chOff x="0" y="-8467"/>
            <a:chExt cx="12192000" cy="6866467"/>
          </a:xfrm>
        </p:grpSpPr>
        <p:cxnSp>
          <p:nvCxnSpPr>
            <p:cNvPr id="7" name="Google Shape;7;p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2"/>
          <p:cNvSpPr txBox="1"/>
          <p:nvPr>
            <p:ph type="title"/>
          </p:nvPr>
        </p:nvSpPr>
        <p:spPr>
          <a:xfrm>
            <a:off x="508001" y="457200"/>
            <a:ext cx="6447501" cy="9906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2700"/>
              <a:buFont typeface="Trebuchet MS"/>
              <a:buNone/>
              <a:defRPr b="0" i="0" sz="27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2"/>
          <p:cNvSpPr txBox="1"/>
          <p:nvPr>
            <p:ph idx="1" type="body"/>
          </p:nvPr>
        </p:nvSpPr>
        <p:spPr>
          <a:xfrm>
            <a:off x="508001" y="1620442"/>
            <a:ext cx="6447501" cy="2910580"/>
          </a:xfrm>
          <a:prstGeom prst="rect">
            <a:avLst/>
          </a:prstGeom>
          <a:noFill/>
          <a:ln>
            <a:noFill/>
          </a:ln>
        </p:spPr>
        <p:txBody>
          <a:bodyPr anchorCtr="0" anchor="t" bIns="45700" lIns="91425" spcFirstLastPara="1" rIns="91425" wrap="square" tIns="45700">
            <a:normAutofit/>
          </a:bodyPr>
          <a:lstStyle>
            <a:lvl1pPr indent="-297180" lvl="0" marL="457200" marR="0" rtl="0" algn="l">
              <a:spcBef>
                <a:spcPts val="750"/>
              </a:spcBef>
              <a:spcAft>
                <a:spcPts val="0"/>
              </a:spcAft>
              <a:buClr>
                <a:schemeClr val="accent1"/>
              </a:buClr>
              <a:buSzPts val="1080"/>
              <a:buFont typeface="Noto Sans Symbols"/>
              <a:buChar char="►"/>
              <a:defRPr b="0" i="0" sz="1350" u="none" cap="none" strike="noStrike">
                <a:solidFill>
                  <a:srgbClr val="3F3F3F"/>
                </a:solidFill>
                <a:latin typeface="Trebuchet MS"/>
                <a:ea typeface="Trebuchet MS"/>
                <a:cs typeface="Trebuchet MS"/>
                <a:sym typeface="Trebuchet MS"/>
              </a:defRPr>
            </a:lvl1pPr>
            <a:lvl2pPr indent="-289560" lvl="1" marL="914400" marR="0" rtl="0" algn="l">
              <a:spcBef>
                <a:spcPts val="75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2pPr>
            <a:lvl3pPr indent="-281939" lvl="2" marL="1371600" marR="0" rtl="0" algn="l">
              <a:spcBef>
                <a:spcPts val="750"/>
              </a:spcBef>
              <a:spcAft>
                <a:spcPts val="0"/>
              </a:spcAft>
              <a:buClr>
                <a:schemeClr val="accent1"/>
              </a:buClr>
              <a:buSzPts val="840"/>
              <a:buFont typeface="Noto Sans Symbols"/>
              <a:buChar char="►"/>
              <a:defRPr b="0" i="0" sz="1050" u="none" cap="none" strike="noStrike">
                <a:solidFill>
                  <a:srgbClr val="3F3F3F"/>
                </a:solidFill>
                <a:latin typeface="Trebuchet MS"/>
                <a:ea typeface="Trebuchet MS"/>
                <a:cs typeface="Trebuchet MS"/>
                <a:sym typeface="Trebuchet MS"/>
              </a:defRPr>
            </a:lvl3pPr>
            <a:lvl4pPr indent="-274319" lvl="3" marL="18288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4pPr>
            <a:lvl5pPr indent="-274320" lvl="4" marL="22860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5pPr>
            <a:lvl6pPr indent="-274320" lvl="5" marL="27432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6pPr>
            <a:lvl7pPr indent="-274320" lvl="6" marL="32004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7pPr>
            <a:lvl8pPr indent="-274320" lvl="7" marL="36576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8pPr>
            <a:lvl9pPr indent="-274320" lvl="8" marL="41148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9pPr>
          </a:lstStyle>
          <a:p/>
        </p:txBody>
      </p:sp>
      <p:sp>
        <p:nvSpPr>
          <p:cNvPr id="19" name="Google Shape;19;p2"/>
          <p:cNvSpPr txBox="1"/>
          <p:nvPr>
            <p:ph idx="10" type="dt"/>
          </p:nvPr>
        </p:nvSpPr>
        <p:spPr>
          <a:xfrm>
            <a:off x="5403850" y="4531022"/>
            <a:ext cx="683954"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675"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2"/>
          <p:cNvSpPr txBox="1"/>
          <p:nvPr>
            <p:ph idx="11" type="ftr"/>
          </p:nvPr>
        </p:nvSpPr>
        <p:spPr>
          <a:xfrm>
            <a:off x="508001" y="4531022"/>
            <a:ext cx="4723209"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675"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2"/>
          <p:cNvSpPr txBox="1"/>
          <p:nvPr>
            <p:ph idx="12" type="sldNum"/>
          </p:nvPr>
        </p:nvSpPr>
        <p:spPr>
          <a:xfrm>
            <a:off x="6442998" y="4531022"/>
            <a:ext cx="512504"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675"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675"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675"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675"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675"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675"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675"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675"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675"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6.png"/><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42" name="Shape 142"/>
        <p:cNvGrpSpPr/>
        <p:nvPr/>
      </p:nvGrpSpPr>
      <p:grpSpPr>
        <a:xfrm>
          <a:off x="0" y="0"/>
          <a:ext cx="0" cy="0"/>
          <a:chOff x="0" y="0"/>
          <a:chExt cx="0" cy="0"/>
        </a:xfrm>
      </p:grpSpPr>
      <p:sp>
        <p:nvSpPr>
          <p:cNvPr id="143" name="Google Shape;143;p1"/>
          <p:cNvSpPr txBox="1"/>
          <p:nvPr/>
        </p:nvSpPr>
        <p:spPr>
          <a:xfrm>
            <a:off x="4090187" y="3035300"/>
            <a:ext cx="1365700" cy="215444"/>
          </a:xfrm>
          <a:prstGeom prst="rect">
            <a:avLst/>
          </a:prstGeom>
          <a:solidFill>
            <a:srgbClr val="7030A0"/>
          </a:solidFill>
          <a:ln cap="flat" cmpd="sng" w="952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800" u="none" cap="none" strike="noStrike">
                <a:solidFill>
                  <a:schemeClr val="lt1"/>
                </a:solidFill>
                <a:latin typeface="Arial"/>
                <a:ea typeface="Arial"/>
                <a:cs typeface="Arial"/>
                <a:sym typeface="Arial"/>
              </a:rPr>
              <a:t>CONCLUSION</a:t>
            </a:r>
            <a:endParaRPr/>
          </a:p>
        </p:txBody>
      </p:sp>
      <p:pic>
        <p:nvPicPr>
          <p:cNvPr id="144" name="Google Shape;144;p1"/>
          <p:cNvPicPr preferRelativeResize="0"/>
          <p:nvPr/>
        </p:nvPicPr>
        <p:blipFill rotWithShape="1">
          <a:blip r:embed="rId3">
            <a:alphaModFix/>
          </a:blip>
          <a:srcRect b="0" l="0" r="0" t="0"/>
          <a:stretch/>
        </p:blipFill>
        <p:spPr>
          <a:xfrm>
            <a:off x="7064114" y="71041"/>
            <a:ext cx="1996487" cy="456928"/>
          </a:xfrm>
          <a:prstGeom prst="rect">
            <a:avLst/>
          </a:prstGeom>
          <a:noFill/>
          <a:ln>
            <a:noFill/>
          </a:ln>
        </p:spPr>
      </p:pic>
      <p:sp>
        <p:nvSpPr>
          <p:cNvPr id="145" name="Google Shape;145;p1"/>
          <p:cNvSpPr/>
          <p:nvPr/>
        </p:nvSpPr>
        <p:spPr>
          <a:xfrm>
            <a:off x="4090187" y="3211986"/>
            <a:ext cx="4970415" cy="1591956"/>
          </a:xfrm>
          <a:prstGeom prst="rect">
            <a:avLst/>
          </a:prstGeom>
          <a:solidFill>
            <a:schemeClr val="lt1"/>
          </a:solidFill>
          <a:ln cap="rnd" cmpd="sng" w="19050">
            <a:solidFill>
              <a:srgbClr val="7030A0"/>
            </a:solidFill>
            <a:prstDash val="solid"/>
            <a:round/>
            <a:headEnd len="sm" w="sm" type="none"/>
            <a:tailEnd len="sm" w="sm" type="none"/>
          </a:ln>
        </p:spPr>
        <p:txBody>
          <a:bodyPr anchorCtr="0" anchor="ctr" bIns="72000" lIns="72000" spcFirstLastPara="1" rIns="72000" wrap="square" tIns="72000">
            <a:spAutoFit/>
          </a:bodyPr>
          <a:lstStyle/>
          <a:p>
            <a:pPr indent="0" lvl="0" marL="0" marR="0" rtl="0" algn="l">
              <a:spcBef>
                <a:spcPts val="0"/>
              </a:spcBef>
              <a:spcAft>
                <a:spcPts val="0"/>
              </a:spcAft>
              <a:buNone/>
            </a:pPr>
            <a:r>
              <a:rPr b="1" lang="en-GB" sz="700">
                <a:solidFill>
                  <a:schemeClr val="dk1"/>
                </a:solidFill>
                <a:latin typeface="Arial"/>
                <a:ea typeface="Arial"/>
                <a:cs typeface="Arial"/>
                <a:sym typeface="Arial"/>
              </a:rPr>
              <a:t>• </a:t>
            </a:r>
            <a:r>
              <a:rPr lang="en-GB" sz="700">
                <a:solidFill>
                  <a:schemeClr val="dk1"/>
                </a:solidFill>
                <a:latin typeface="Arial"/>
                <a:ea typeface="Arial"/>
                <a:cs typeface="Arial"/>
                <a:sym typeface="Arial"/>
              </a:rPr>
              <a:t>Awareness of frailty has increased across the MDT with significant engagement and enthusiasm to improve processes.</a:t>
            </a:r>
            <a:endParaRPr/>
          </a:p>
          <a:p>
            <a:pPr indent="0" lvl="0" marL="0" marR="0" rtl="0" algn="l">
              <a:spcBef>
                <a:spcPts val="0"/>
              </a:spcBef>
              <a:spcAft>
                <a:spcPts val="0"/>
              </a:spcAft>
              <a:buNone/>
            </a:pPr>
            <a:r>
              <a:t/>
            </a:r>
            <a:endParaRPr sz="200">
              <a:solidFill>
                <a:schemeClr val="dk1"/>
              </a:solidFill>
              <a:latin typeface="Arial"/>
              <a:ea typeface="Arial"/>
              <a:cs typeface="Arial"/>
              <a:sym typeface="Arial"/>
            </a:endParaRPr>
          </a:p>
          <a:p>
            <a:pPr indent="0" lvl="0" marL="0" marR="0" rtl="0" algn="l">
              <a:spcBef>
                <a:spcPts val="0"/>
              </a:spcBef>
              <a:spcAft>
                <a:spcPts val="0"/>
              </a:spcAft>
              <a:buNone/>
            </a:pPr>
            <a:r>
              <a:rPr b="1" lang="en-GB" sz="700">
                <a:solidFill>
                  <a:schemeClr val="dk1"/>
                </a:solidFill>
                <a:latin typeface="Arial"/>
                <a:ea typeface="Arial"/>
                <a:cs typeface="Arial"/>
                <a:sym typeface="Arial"/>
              </a:rPr>
              <a:t>• </a:t>
            </a:r>
            <a:r>
              <a:rPr lang="en-GB" sz="700">
                <a:solidFill>
                  <a:schemeClr val="dk1"/>
                </a:solidFill>
                <a:latin typeface="Arial"/>
                <a:ea typeface="Arial"/>
                <a:cs typeface="Arial"/>
                <a:sym typeface="Arial"/>
              </a:rPr>
              <a:t>Stakeholder engagement and education was crucial due to the complicated pathway and number of teams involved.</a:t>
            </a:r>
            <a:endParaRPr/>
          </a:p>
          <a:p>
            <a:pPr indent="0" lvl="0" marL="0" marR="0" rtl="0" algn="l">
              <a:spcBef>
                <a:spcPts val="0"/>
              </a:spcBef>
              <a:spcAft>
                <a:spcPts val="0"/>
              </a:spcAft>
              <a:buNone/>
            </a:pPr>
            <a:r>
              <a:t/>
            </a:r>
            <a:endParaRPr sz="200">
              <a:solidFill>
                <a:schemeClr val="dk1"/>
              </a:solidFill>
              <a:latin typeface="Arial"/>
              <a:ea typeface="Arial"/>
              <a:cs typeface="Arial"/>
              <a:sym typeface="Arial"/>
            </a:endParaRPr>
          </a:p>
          <a:p>
            <a:pPr indent="0" lvl="0" marL="0" marR="0" rtl="0" algn="l">
              <a:spcBef>
                <a:spcPts val="0"/>
              </a:spcBef>
              <a:spcAft>
                <a:spcPts val="0"/>
              </a:spcAft>
              <a:buNone/>
            </a:pPr>
            <a:r>
              <a:rPr b="1" lang="en-GB" sz="700">
                <a:solidFill>
                  <a:schemeClr val="dk1"/>
                </a:solidFill>
                <a:latin typeface="Arial"/>
                <a:ea typeface="Arial"/>
                <a:cs typeface="Arial"/>
                <a:sym typeface="Arial"/>
              </a:rPr>
              <a:t>• </a:t>
            </a:r>
            <a:r>
              <a:rPr lang="en-GB" sz="700">
                <a:solidFill>
                  <a:schemeClr val="dk1"/>
                </a:solidFill>
                <a:latin typeface="Arial"/>
                <a:ea typeface="Arial"/>
                <a:cs typeface="Arial"/>
                <a:sym typeface="Arial"/>
              </a:rPr>
              <a:t>A standard frailty assessment form has been successfully developed and is now in standard use, as well as a standard process for anaesthetic frailty assessment with specialist anaesthetists to ensure high quality assessment and shared decision making. This will now be spread to patients presenting for other surgery.</a:t>
            </a:r>
            <a:endParaRPr/>
          </a:p>
          <a:p>
            <a:pPr indent="0" lvl="0" marL="0" marR="0" rtl="0" algn="l">
              <a:spcBef>
                <a:spcPts val="0"/>
              </a:spcBef>
              <a:spcAft>
                <a:spcPts val="0"/>
              </a:spcAft>
              <a:buNone/>
            </a:pPr>
            <a:r>
              <a:t/>
            </a:r>
            <a:endParaRPr sz="200">
              <a:solidFill>
                <a:schemeClr val="dk1"/>
              </a:solidFill>
              <a:latin typeface="Arial"/>
              <a:ea typeface="Arial"/>
              <a:cs typeface="Arial"/>
              <a:sym typeface="Arial"/>
            </a:endParaRPr>
          </a:p>
          <a:p>
            <a:pPr indent="0" lvl="0" marL="0" marR="0" rtl="0" algn="l">
              <a:spcBef>
                <a:spcPts val="0"/>
              </a:spcBef>
              <a:spcAft>
                <a:spcPts val="0"/>
              </a:spcAft>
              <a:buNone/>
            </a:pPr>
            <a:r>
              <a:rPr b="1" lang="en-GB" sz="600">
                <a:solidFill>
                  <a:schemeClr val="dk1"/>
                </a:solidFill>
                <a:latin typeface="Arial"/>
                <a:ea typeface="Arial"/>
                <a:cs typeface="Arial"/>
                <a:sym typeface="Arial"/>
              </a:rPr>
              <a:t>• </a:t>
            </a:r>
            <a:r>
              <a:rPr lang="en-GB" sz="700">
                <a:solidFill>
                  <a:schemeClr val="dk1"/>
                </a:solidFill>
                <a:latin typeface="Arial"/>
                <a:ea typeface="Arial"/>
                <a:cs typeface="Arial"/>
                <a:sym typeface="Arial"/>
              </a:rPr>
              <a:t>Opportunities for improving fitness and reducing perioperative risk have been identified and prehabilitation plans developed.</a:t>
            </a:r>
            <a:endParaRPr/>
          </a:p>
          <a:p>
            <a:pPr indent="0" lvl="0" marL="0" marR="0" rtl="0" algn="l">
              <a:spcBef>
                <a:spcPts val="0"/>
              </a:spcBef>
              <a:spcAft>
                <a:spcPts val="0"/>
              </a:spcAft>
              <a:buNone/>
            </a:pPr>
            <a:r>
              <a:t/>
            </a:r>
            <a:endParaRPr sz="200">
              <a:solidFill>
                <a:schemeClr val="dk1"/>
              </a:solidFill>
              <a:latin typeface="Arial"/>
              <a:ea typeface="Arial"/>
              <a:cs typeface="Arial"/>
              <a:sym typeface="Arial"/>
            </a:endParaRPr>
          </a:p>
          <a:p>
            <a:pPr indent="0" lvl="0" marL="0" marR="0" rtl="0" algn="l">
              <a:spcBef>
                <a:spcPts val="0"/>
              </a:spcBef>
              <a:spcAft>
                <a:spcPts val="0"/>
              </a:spcAft>
              <a:buNone/>
            </a:pPr>
            <a:r>
              <a:rPr b="1" lang="en-GB" sz="600">
                <a:solidFill>
                  <a:schemeClr val="dk1"/>
                </a:solidFill>
                <a:latin typeface="Arial"/>
                <a:ea typeface="Arial"/>
                <a:cs typeface="Arial"/>
                <a:sym typeface="Arial"/>
              </a:rPr>
              <a:t>• </a:t>
            </a:r>
            <a:r>
              <a:rPr lang="en-GB" sz="700">
                <a:solidFill>
                  <a:schemeClr val="dk1"/>
                </a:solidFill>
                <a:latin typeface="Arial"/>
                <a:ea typeface="Arial"/>
                <a:cs typeface="Arial"/>
                <a:sym typeface="Arial"/>
              </a:rPr>
              <a:t>Establishing reliable CFS recording was challenging and although scoring improved, it remained &lt;50% patients. This was due to multiple steps in the diagnostic process, as well as training being interrupted by the Covid Pandemic. However, the Trust recently adopted ‘MyPreOp’, an online tool which enables CFS recording routinely, so this will now be more reliable.</a:t>
            </a:r>
            <a:endParaRPr/>
          </a:p>
          <a:p>
            <a:pPr indent="0" lvl="0" marL="0" marR="0" rtl="0" algn="l">
              <a:spcBef>
                <a:spcPts val="0"/>
              </a:spcBef>
              <a:spcAft>
                <a:spcPts val="0"/>
              </a:spcAft>
              <a:buNone/>
            </a:pPr>
            <a:r>
              <a:t/>
            </a:r>
            <a:endParaRPr sz="200">
              <a:solidFill>
                <a:schemeClr val="dk1"/>
              </a:solidFill>
              <a:latin typeface="Arial"/>
              <a:ea typeface="Arial"/>
              <a:cs typeface="Arial"/>
              <a:sym typeface="Arial"/>
            </a:endParaRPr>
          </a:p>
          <a:p>
            <a:pPr indent="0" lvl="0" marL="0" marR="0" rtl="0" algn="l">
              <a:spcBef>
                <a:spcPts val="0"/>
              </a:spcBef>
              <a:spcAft>
                <a:spcPts val="0"/>
              </a:spcAft>
              <a:buNone/>
            </a:pPr>
            <a:r>
              <a:rPr b="1" lang="en-GB" sz="600">
                <a:solidFill>
                  <a:schemeClr val="dk1"/>
                </a:solidFill>
                <a:latin typeface="Arial"/>
                <a:ea typeface="Arial"/>
                <a:cs typeface="Arial"/>
                <a:sym typeface="Arial"/>
              </a:rPr>
              <a:t>• </a:t>
            </a:r>
            <a:r>
              <a:rPr lang="en-GB" sz="700">
                <a:solidFill>
                  <a:schemeClr val="dk1"/>
                </a:solidFill>
                <a:latin typeface="Arial"/>
                <a:ea typeface="Arial"/>
                <a:cs typeface="Arial"/>
                <a:sym typeface="Arial"/>
              </a:rPr>
              <a:t>A process for delirium risk assessment, as well as a tool for minimising delirium postoperatively, was also developed as part of the work but was difficult to test due to the Covid pandemic. This will be rolled out in 2021.</a:t>
            </a:r>
            <a:endParaRPr sz="700">
              <a:solidFill>
                <a:schemeClr val="dk1"/>
              </a:solidFill>
              <a:latin typeface="Arial"/>
              <a:ea typeface="Arial"/>
              <a:cs typeface="Arial"/>
              <a:sym typeface="Arial"/>
            </a:endParaRPr>
          </a:p>
        </p:txBody>
      </p:sp>
      <p:sp>
        <p:nvSpPr>
          <p:cNvPr id="146" name="Google Shape;146;p1"/>
          <p:cNvSpPr/>
          <p:nvPr/>
        </p:nvSpPr>
        <p:spPr>
          <a:xfrm>
            <a:off x="4739213" y="4857803"/>
            <a:ext cx="3561696" cy="184666"/>
          </a:xfrm>
          <a:prstGeom prst="rect">
            <a:avLst/>
          </a:prstGeom>
          <a:solidFill>
            <a:schemeClr val="lt1"/>
          </a:solidFill>
          <a:ln>
            <a:noFill/>
          </a:ln>
        </p:spPr>
        <p:txBody>
          <a:bodyPr anchorCtr="0" anchor="t" bIns="0" lIns="91425" spcFirstLastPara="1" rIns="91425" wrap="square" tIns="0">
            <a:spAutoFit/>
          </a:bodyPr>
          <a:lstStyle/>
          <a:p>
            <a:pPr indent="0" lvl="0" marL="0" marR="0" rtl="0" algn="l">
              <a:spcBef>
                <a:spcPts val="0"/>
              </a:spcBef>
              <a:spcAft>
                <a:spcPts val="0"/>
              </a:spcAft>
              <a:buNone/>
            </a:pPr>
            <a:r>
              <a:rPr lang="en-GB" sz="400">
                <a:solidFill>
                  <a:schemeClr val="dk1"/>
                </a:solidFill>
                <a:latin typeface="Arial"/>
                <a:ea typeface="Arial"/>
                <a:cs typeface="Arial"/>
                <a:sym typeface="Arial"/>
              </a:rPr>
              <a:t>1.  Hubbard et al. Patient frailty: the elephant in the operating room. Anaesthesia 2014,69 (Suppl. 1), 26-34</a:t>
            </a:r>
            <a:endParaRPr/>
          </a:p>
          <a:p>
            <a:pPr indent="0" lvl="0" marL="0" marR="0" rtl="0" algn="l">
              <a:spcBef>
                <a:spcPts val="0"/>
              </a:spcBef>
              <a:spcAft>
                <a:spcPts val="0"/>
              </a:spcAft>
              <a:buNone/>
            </a:pPr>
            <a:r>
              <a:rPr lang="en-GB" sz="400">
                <a:solidFill>
                  <a:schemeClr val="dk1"/>
                </a:solidFill>
                <a:latin typeface="Arial"/>
                <a:ea typeface="Arial"/>
                <a:cs typeface="Arial"/>
                <a:sym typeface="Arial"/>
              </a:rPr>
              <a:t>2.. Liane et al. From Preoperative Assessment to Preoperative Optimization of Frailty. JAMA Surg. doi10.1001/jamasurg.2018.0214.</a:t>
            </a:r>
            <a:endParaRPr/>
          </a:p>
          <a:p>
            <a:pPr indent="0" lvl="0" marL="0" marR="0" rtl="0" algn="l">
              <a:spcBef>
                <a:spcPts val="0"/>
              </a:spcBef>
              <a:spcAft>
                <a:spcPts val="0"/>
              </a:spcAft>
              <a:buNone/>
            </a:pPr>
            <a:r>
              <a:rPr lang="en-GB" sz="400">
                <a:solidFill>
                  <a:schemeClr val="dk1"/>
                </a:solidFill>
                <a:latin typeface="Arial"/>
                <a:ea typeface="Arial"/>
                <a:cs typeface="Arial"/>
                <a:sym typeface="Arial"/>
              </a:rPr>
              <a:t>3.  Association of Anaesthetists of Great Britain and Ireland Guidelines; Peri-operative care of the Elderly 2014</a:t>
            </a:r>
            <a:endParaRPr/>
          </a:p>
        </p:txBody>
      </p:sp>
      <p:sp>
        <p:nvSpPr>
          <p:cNvPr id="147" name="Google Shape;147;p1"/>
          <p:cNvSpPr txBox="1"/>
          <p:nvPr/>
        </p:nvSpPr>
        <p:spPr>
          <a:xfrm>
            <a:off x="710715" y="23597"/>
            <a:ext cx="7573133"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400">
                <a:solidFill>
                  <a:srgbClr val="7030A0"/>
                </a:solidFill>
                <a:latin typeface="Arial"/>
                <a:ea typeface="Arial"/>
                <a:cs typeface="Arial"/>
                <a:sym typeface="Arial"/>
              </a:rPr>
              <a:t>Improvement in Assessment of Frail Elderly Patients </a:t>
            </a:r>
            <a:endParaRPr/>
          </a:p>
        </p:txBody>
      </p:sp>
      <p:sp>
        <p:nvSpPr>
          <p:cNvPr id="148" name="Google Shape;148;p1"/>
          <p:cNvSpPr txBox="1"/>
          <p:nvPr/>
        </p:nvSpPr>
        <p:spPr>
          <a:xfrm>
            <a:off x="2171531" y="223513"/>
            <a:ext cx="4819500" cy="200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000000"/>
              </a:buClr>
              <a:buFont typeface="Arial"/>
              <a:buNone/>
            </a:pPr>
            <a:r>
              <a:rPr b="1" lang="en-GB" sz="700">
                <a:solidFill>
                  <a:srgbClr val="7030A0"/>
                </a:solidFill>
                <a:latin typeface="Arial"/>
                <a:ea typeface="Arial"/>
                <a:cs typeface="Arial"/>
                <a:sym typeface="Arial"/>
              </a:rPr>
              <a:t>Dr R Awan, Dr D Choudhuri and Dr L Jordan - Royal United Hospital Bath NHSFT, Department of Anaesthesia</a:t>
            </a:r>
            <a:endParaRPr sz="700">
              <a:solidFill>
                <a:srgbClr val="7030A0"/>
              </a:solidFill>
              <a:latin typeface="Arial"/>
              <a:ea typeface="Arial"/>
              <a:cs typeface="Arial"/>
              <a:sym typeface="Arial"/>
            </a:endParaRPr>
          </a:p>
        </p:txBody>
      </p:sp>
      <p:sp>
        <p:nvSpPr>
          <p:cNvPr id="149" name="Google Shape;149;p1"/>
          <p:cNvSpPr txBox="1"/>
          <p:nvPr/>
        </p:nvSpPr>
        <p:spPr>
          <a:xfrm>
            <a:off x="102633" y="412222"/>
            <a:ext cx="1074137" cy="215444"/>
          </a:xfrm>
          <a:prstGeom prst="rect">
            <a:avLst/>
          </a:prstGeom>
          <a:solidFill>
            <a:srgbClr val="7030A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800">
                <a:solidFill>
                  <a:schemeClr val="lt1"/>
                </a:solidFill>
                <a:latin typeface="Arial"/>
                <a:ea typeface="Arial"/>
                <a:cs typeface="Arial"/>
                <a:sym typeface="Arial"/>
              </a:rPr>
              <a:t>INTRODUCTION</a:t>
            </a:r>
            <a:endParaRPr/>
          </a:p>
        </p:txBody>
      </p:sp>
      <p:sp>
        <p:nvSpPr>
          <p:cNvPr id="150" name="Google Shape;150;p1"/>
          <p:cNvSpPr txBox="1"/>
          <p:nvPr/>
        </p:nvSpPr>
        <p:spPr>
          <a:xfrm>
            <a:off x="94264" y="2552752"/>
            <a:ext cx="1074136" cy="215444"/>
          </a:xfrm>
          <a:prstGeom prst="rect">
            <a:avLst/>
          </a:prstGeom>
          <a:solidFill>
            <a:srgbClr val="7030A0"/>
          </a:solidFill>
          <a:ln cap="flat" cmpd="sng" w="952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800">
                <a:solidFill>
                  <a:schemeClr val="lt1"/>
                </a:solidFill>
                <a:latin typeface="Arial"/>
                <a:ea typeface="Arial"/>
                <a:cs typeface="Arial"/>
                <a:sym typeface="Arial"/>
              </a:rPr>
              <a:t>METHODS</a:t>
            </a:r>
            <a:endParaRPr/>
          </a:p>
        </p:txBody>
      </p:sp>
      <p:sp>
        <p:nvSpPr>
          <p:cNvPr id="151" name="Google Shape;151;p1"/>
          <p:cNvSpPr/>
          <p:nvPr/>
        </p:nvSpPr>
        <p:spPr>
          <a:xfrm>
            <a:off x="94263" y="2727252"/>
            <a:ext cx="3899711" cy="2331407"/>
          </a:xfrm>
          <a:prstGeom prst="rect">
            <a:avLst/>
          </a:prstGeom>
          <a:solidFill>
            <a:schemeClr val="lt1"/>
          </a:solidFill>
          <a:ln cap="rnd" cmpd="sng" w="19050">
            <a:solidFill>
              <a:srgbClr val="7030A0"/>
            </a:solidFill>
            <a:prstDash val="solid"/>
            <a:round/>
            <a:headEnd len="sm" w="sm" type="none"/>
            <a:tailEnd len="sm" w="sm" type="none"/>
          </a:ln>
        </p:spPr>
        <p:txBody>
          <a:bodyPr anchorCtr="0" anchor="t" bIns="0" lIns="91425" spcFirstLastPara="1" rIns="91425" wrap="square" tIns="45700">
            <a:spAutoFit/>
          </a:bodyPr>
          <a:lstStyle/>
          <a:p>
            <a:pPr indent="0" lvl="0" marL="0" marR="0" rtl="0" algn="l">
              <a:spcBef>
                <a:spcPts val="0"/>
              </a:spcBef>
              <a:spcAft>
                <a:spcPts val="0"/>
              </a:spcAft>
              <a:buNone/>
            </a:pPr>
            <a:r>
              <a:rPr lang="en-GB" sz="700">
                <a:solidFill>
                  <a:schemeClr val="dk1"/>
                </a:solidFill>
                <a:latin typeface="Arial"/>
                <a:ea typeface="Arial"/>
                <a:cs typeface="Arial"/>
                <a:sym typeface="Arial"/>
              </a:rPr>
              <a:t>Two areas were addressed in a pilot patient group presenting for colorectal cancer surgery: Reliable identification of frail patients and implementation of a specific anaesthetic preoperative frailty evaluation.</a:t>
            </a:r>
            <a:endParaRPr/>
          </a:p>
          <a:p>
            <a:pPr indent="0" lvl="0" marL="0" marR="0" rtl="0" algn="l">
              <a:spcBef>
                <a:spcPts val="0"/>
              </a:spcBef>
              <a:spcAft>
                <a:spcPts val="0"/>
              </a:spcAft>
              <a:buNone/>
            </a:pPr>
            <a:r>
              <a:rPr lang="en-GB" sz="700">
                <a:solidFill>
                  <a:schemeClr val="dk1"/>
                </a:solidFill>
                <a:latin typeface="Arial"/>
                <a:ea typeface="Arial"/>
                <a:cs typeface="Arial"/>
                <a:sym typeface="Arial"/>
              </a:rPr>
              <a:t>A measurement strategy was established and baseline measures collected.</a:t>
            </a:r>
            <a:endParaRPr i="1" sz="700">
              <a:solidFill>
                <a:schemeClr val="dk1"/>
              </a:solidFill>
              <a:latin typeface="Arial"/>
              <a:ea typeface="Arial"/>
              <a:cs typeface="Arial"/>
              <a:sym typeface="Arial"/>
            </a:endParaRPr>
          </a:p>
          <a:p>
            <a:pPr indent="0" lvl="0" marL="0" marR="0" rtl="0" algn="l">
              <a:spcBef>
                <a:spcPts val="0"/>
              </a:spcBef>
              <a:spcAft>
                <a:spcPts val="0"/>
              </a:spcAft>
              <a:buNone/>
            </a:pPr>
            <a:r>
              <a:rPr lang="en-GB" sz="700">
                <a:solidFill>
                  <a:schemeClr val="dk1"/>
                </a:solidFill>
                <a:latin typeface="Arial"/>
                <a:ea typeface="Arial"/>
                <a:cs typeface="Arial"/>
                <a:sym typeface="Arial"/>
              </a:rPr>
              <a:t>A multidisciplinary stakeholder group was established and considerable planning occurred, including development of a process map, identifying a complicated preoperative pathway, resulting in implementation of CFS early than expected. A driver diagram supported planning.</a:t>
            </a:r>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200">
              <a:solidFill>
                <a:schemeClr val="dk1"/>
              </a:solidFill>
              <a:latin typeface="Arial"/>
              <a:ea typeface="Arial"/>
              <a:cs typeface="Arial"/>
              <a:sym typeface="Arial"/>
            </a:endParaRPr>
          </a:p>
          <a:p>
            <a:pPr indent="0" lvl="0" marL="0" marR="0" rtl="0" algn="l">
              <a:spcBef>
                <a:spcPts val="0"/>
              </a:spcBef>
              <a:spcAft>
                <a:spcPts val="0"/>
              </a:spcAft>
              <a:buNone/>
            </a:pPr>
            <a:r>
              <a:rPr lang="en-GB" sz="700">
                <a:solidFill>
                  <a:schemeClr val="dk1"/>
                </a:solidFill>
                <a:latin typeface="Arial"/>
                <a:ea typeface="Arial"/>
                <a:cs typeface="Arial"/>
                <a:sym typeface="Arial"/>
              </a:rPr>
              <a:t>Multiple tests of change (PDSAs) enabled the process to develop with extensive learning , including adding CFS to colorectal cancer MDT to inform the decision-making process. </a:t>
            </a:r>
            <a:endParaRPr/>
          </a:p>
          <a:p>
            <a:pPr indent="0" lvl="0" marL="0" marR="0" rtl="0" algn="l">
              <a:spcBef>
                <a:spcPts val="0"/>
              </a:spcBef>
              <a:spcAft>
                <a:spcPts val="0"/>
              </a:spcAft>
              <a:buNone/>
            </a:pPr>
            <a:r>
              <a:rPr lang="en-GB" sz="700">
                <a:solidFill>
                  <a:schemeClr val="dk1"/>
                </a:solidFill>
                <a:latin typeface="Arial"/>
                <a:ea typeface="Arial"/>
                <a:cs typeface="Arial"/>
                <a:sym typeface="Arial"/>
              </a:rPr>
              <a:t>Training was delivered to surgeons, anaesthetists, preoperative nurses and  endoscopy teams, ensuring full engagement.</a:t>
            </a:r>
            <a:endParaRPr/>
          </a:p>
          <a:p>
            <a:pPr indent="0" lvl="0" marL="0" marR="0" rtl="0" algn="l">
              <a:spcBef>
                <a:spcPts val="0"/>
              </a:spcBef>
              <a:spcAft>
                <a:spcPts val="0"/>
              </a:spcAft>
              <a:buNone/>
            </a:pPr>
            <a:r>
              <a:rPr lang="en-GB" sz="700">
                <a:solidFill>
                  <a:schemeClr val="dk1"/>
                </a:solidFill>
                <a:latin typeface="Arial"/>
                <a:ea typeface="Arial"/>
                <a:cs typeface="Arial"/>
                <a:sym typeface="Arial"/>
              </a:rPr>
              <a:t>A standardised preoperative assessment form was developed with geriatrician input, which was tested and developed following direct feedback from POA nurses and anaesthetists.</a:t>
            </a:r>
            <a:endParaRPr/>
          </a:p>
          <a:p>
            <a:pPr indent="0" lvl="0" marL="0" marR="0" rtl="0" algn="l">
              <a:spcBef>
                <a:spcPts val="0"/>
              </a:spcBef>
              <a:spcAft>
                <a:spcPts val="0"/>
              </a:spcAft>
              <a:buNone/>
            </a:pPr>
            <a:r>
              <a:rPr lang="en-GB" sz="700">
                <a:solidFill>
                  <a:schemeClr val="dk1"/>
                </a:solidFill>
                <a:latin typeface="Arial"/>
                <a:ea typeface="Arial"/>
                <a:cs typeface="Arial"/>
                <a:sym typeface="Arial"/>
              </a:rPr>
              <a:t>A satisfaction survey following anaesthetic review provided useful patient feedback</a:t>
            </a:r>
            <a:endParaRPr/>
          </a:p>
        </p:txBody>
      </p:sp>
      <p:sp>
        <p:nvSpPr>
          <p:cNvPr id="152" name="Google Shape;152;p1"/>
          <p:cNvSpPr txBox="1"/>
          <p:nvPr/>
        </p:nvSpPr>
        <p:spPr>
          <a:xfrm>
            <a:off x="100147" y="577653"/>
            <a:ext cx="3892968" cy="1596197"/>
          </a:xfrm>
          <a:prstGeom prst="rect">
            <a:avLst/>
          </a:prstGeom>
          <a:solidFill>
            <a:schemeClr val="lt1"/>
          </a:solidFill>
          <a:ln cap="rnd" cmpd="sng" w="19050">
            <a:solidFill>
              <a:srgbClr val="7030A0"/>
            </a:solidFill>
            <a:prstDash val="solid"/>
            <a:round/>
            <a:headEnd len="sm" w="sm" type="none"/>
            <a:tailEnd len="sm" w="sm" type="none"/>
          </a:ln>
        </p:spPr>
        <p:txBody>
          <a:bodyPr anchorCtr="0" anchor="t" bIns="36000" lIns="91425" spcFirstLastPara="1" rIns="91425" wrap="square" tIns="36000">
            <a:spAutoFit/>
          </a:bodyPr>
          <a:lstStyle/>
          <a:p>
            <a:pPr indent="0" lvl="0" marL="0" marR="0" rtl="0" algn="l">
              <a:spcBef>
                <a:spcPts val="0"/>
              </a:spcBef>
              <a:spcAft>
                <a:spcPts val="0"/>
              </a:spcAft>
              <a:buNone/>
            </a:pPr>
            <a:r>
              <a:rPr b="1" lang="en-GB" sz="700">
                <a:solidFill>
                  <a:schemeClr val="dk1"/>
                </a:solidFill>
                <a:latin typeface="Arial"/>
                <a:ea typeface="Arial"/>
                <a:cs typeface="Arial"/>
                <a:sym typeface="Arial"/>
              </a:rPr>
              <a:t> FRAILTY</a:t>
            </a:r>
            <a:endParaRPr/>
          </a:p>
          <a:p>
            <a:pPr indent="0" lvl="0" marL="0" marR="0" rtl="0" algn="l">
              <a:spcBef>
                <a:spcPts val="0"/>
              </a:spcBef>
              <a:spcAft>
                <a:spcPts val="0"/>
              </a:spcAft>
              <a:buNone/>
            </a:pPr>
            <a:r>
              <a:t/>
            </a:r>
            <a:endParaRPr b="1" sz="700">
              <a:solidFill>
                <a:schemeClr val="dk1"/>
              </a:solidFill>
              <a:latin typeface="Arial"/>
              <a:ea typeface="Arial"/>
              <a:cs typeface="Arial"/>
              <a:sym typeface="Arial"/>
            </a:endParaRPr>
          </a:p>
          <a:p>
            <a:pPr indent="0" lvl="0" marL="0" marR="0" rtl="0" algn="l">
              <a:spcBef>
                <a:spcPts val="0"/>
              </a:spcBef>
              <a:spcAft>
                <a:spcPts val="0"/>
              </a:spcAft>
              <a:buNone/>
            </a:pPr>
            <a:r>
              <a:t/>
            </a:r>
            <a:endParaRPr b="1" sz="700">
              <a:solidFill>
                <a:schemeClr val="dk1"/>
              </a:solidFill>
              <a:latin typeface="Arial"/>
              <a:ea typeface="Arial"/>
              <a:cs typeface="Arial"/>
              <a:sym typeface="Arial"/>
            </a:endParaRPr>
          </a:p>
          <a:p>
            <a:pPr indent="0" lvl="0" marL="0" marR="0" rtl="0" algn="l">
              <a:spcBef>
                <a:spcPts val="0"/>
              </a:spcBef>
              <a:spcAft>
                <a:spcPts val="0"/>
              </a:spcAft>
              <a:buNone/>
            </a:pPr>
            <a:r>
              <a:t/>
            </a:r>
            <a:endParaRPr b="1" sz="700">
              <a:solidFill>
                <a:schemeClr val="dk1"/>
              </a:solidFill>
              <a:latin typeface="Arial"/>
              <a:ea typeface="Arial"/>
              <a:cs typeface="Arial"/>
              <a:sym typeface="Arial"/>
            </a:endParaRPr>
          </a:p>
          <a:p>
            <a:pPr indent="0" lvl="0" marL="0" marR="0" rtl="0" algn="l">
              <a:spcBef>
                <a:spcPts val="0"/>
              </a:spcBef>
              <a:spcAft>
                <a:spcPts val="0"/>
              </a:spcAft>
              <a:buNone/>
            </a:pPr>
            <a:r>
              <a:t/>
            </a:r>
            <a:endParaRPr b="1" sz="700">
              <a:solidFill>
                <a:schemeClr val="dk1"/>
              </a:solidFill>
              <a:latin typeface="Arial"/>
              <a:ea typeface="Arial"/>
              <a:cs typeface="Arial"/>
              <a:sym typeface="Arial"/>
            </a:endParaRPr>
          </a:p>
          <a:p>
            <a:pPr indent="0" lvl="0" marL="0" marR="0" rtl="0" algn="l">
              <a:spcBef>
                <a:spcPts val="0"/>
              </a:spcBef>
              <a:spcAft>
                <a:spcPts val="0"/>
              </a:spcAft>
              <a:buNone/>
            </a:pPr>
            <a:r>
              <a:t/>
            </a:r>
            <a:endParaRPr b="1" sz="700">
              <a:solidFill>
                <a:schemeClr val="dk1"/>
              </a:solidFill>
              <a:latin typeface="Arial"/>
              <a:ea typeface="Arial"/>
              <a:cs typeface="Arial"/>
              <a:sym typeface="Arial"/>
            </a:endParaRPr>
          </a:p>
          <a:p>
            <a:pPr indent="0" lvl="0" marL="0" marR="0" rtl="0" algn="l">
              <a:spcBef>
                <a:spcPts val="0"/>
              </a:spcBef>
              <a:spcAft>
                <a:spcPts val="0"/>
              </a:spcAft>
              <a:buNone/>
            </a:pPr>
            <a:r>
              <a:t/>
            </a:r>
            <a:endParaRPr b="1" sz="700">
              <a:solidFill>
                <a:schemeClr val="dk1"/>
              </a:solidFill>
              <a:latin typeface="Arial"/>
              <a:ea typeface="Arial"/>
              <a:cs typeface="Arial"/>
              <a:sym typeface="Arial"/>
            </a:endParaRPr>
          </a:p>
          <a:p>
            <a:pPr indent="0" lvl="0" marL="0" marR="0" rtl="0" algn="l">
              <a:spcBef>
                <a:spcPts val="0"/>
              </a:spcBef>
              <a:spcAft>
                <a:spcPts val="0"/>
              </a:spcAft>
              <a:buNone/>
            </a:pPr>
            <a:r>
              <a:t/>
            </a:r>
            <a:endParaRPr b="1" sz="600">
              <a:solidFill>
                <a:schemeClr val="dk1"/>
              </a:solidFill>
              <a:latin typeface="Arial"/>
              <a:ea typeface="Arial"/>
              <a:cs typeface="Arial"/>
              <a:sym typeface="Arial"/>
            </a:endParaRPr>
          </a:p>
          <a:p>
            <a:pPr indent="0" lvl="0" marL="0" marR="0" rtl="0" algn="l">
              <a:spcBef>
                <a:spcPts val="0"/>
              </a:spcBef>
              <a:spcAft>
                <a:spcPts val="0"/>
              </a:spcAft>
              <a:buNone/>
            </a:pPr>
            <a:r>
              <a:rPr b="1" lang="en-GB" sz="700">
                <a:solidFill>
                  <a:schemeClr val="dk1"/>
                </a:solidFill>
                <a:latin typeface="Arial"/>
                <a:ea typeface="Arial"/>
                <a:cs typeface="Arial"/>
                <a:sym typeface="Arial"/>
              </a:rPr>
              <a:t>Frailty assessment is recommended nationally preoperatively to predict outcome / facilitate shared decision-making and evaluate modifiable risk factors (3)</a:t>
            </a:r>
            <a:r>
              <a:rPr lang="en-GB" sz="700">
                <a:solidFill>
                  <a:schemeClr val="dk1"/>
                </a:solidFill>
                <a:latin typeface="Arial"/>
                <a:ea typeface="Arial"/>
                <a:cs typeface="Arial"/>
                <a:sym typeface="Arial"/>
              </a:rPr>
              <a:t> </a:t>
            </a:r>
            <a:endParaRPr/>
          </a:p>
          <a:p>
            <a:pPr indent="0" lvl="0" marL="0" marR="0" rtl="0" algn="l">
              <a:spcBef>
                <a:spcPts val="0"/>
              </a:spcBef>
              <a:spcAft>
                <a:spcPts val="0"/>
              </a:spcAft>
              <a:buNone/>
            </a:pPr>
            <a:r>
              <a:t/>
            </a:r>
            <a:endParaRPr sz="200">
              <a:solidFill>
                <a:schemeClr val="dk1"/>
              </a:solidFill>
              <a:latin typeface="Arial"/>
              <a:ea typeface="Arial"/>
              <a:cs typeface="Arial"/>
              <a:sym typeface="Arial"/>
            </a:endParaRPr>
          </a:p>
          <a:p>
            <a:pPr indent="0" lvl="0" marL="0" marR="0" rtl="0" algn="l">
              <a:spcBef>
                <a:spcPts val="0"/>
              </a:spcBef>
              <a:spcAft>
                <a:spcPts val="0"/>
              </a:spcAft>
              <a:buNone/>
            </a:pPr>
            <a:r>
              <a:rPr lang="en-GB" sz="700">
                <a:solidFill>
                  <a:schemeClr val="dk1"/>
                </a:solidFill>
                <a:latin typeface="Arial"/>
                <a:ea typeface="Arial"/>
                <a:cs typeface="Arial"/>
                <a:sym typeface="Arial"/>
              </a:rPr>
              <a:t>The Rockwood Clinical Frailty Scale (CFS) had been introduced in our Trust but preoperative use was not reliable and there was no formal specific anaesthetic evaluation for frail patients.</a:t>
            </a:r>
            <a:endParaRPr/>
          </a:p>
          <a:p>
            <a:pPr indent="0" lvl="0" marL="0" marR="0" rtl="0" algn="l">
              <a:spcBef>
                <a:spcPts val="0"/>
              </a:spcBef>
              <a:spcAft>
                <a:spcPts val="0"/>
              </a:spcAft>
              <a:buNone/>
            </a:pPr>
            <a:r>
              <a:rPr lang="en-GB" sz="700">
                <a:solidFill>
                  <a:schemeClr val="dk1"/>
                </a:solidFill>
                <a:latin typeface="Arial"/>
                <a:ea typeface="Arial"/>
                <a:cs typeface="Arial"/>
                <a:sym typeface="Arial"/>
              </a:rPr>
              <a:t>In May 2018, we identified 25% of patients aged &gt;70  presenting for colorectal surgery had a CFS &gt; 5 but none were specifically referred for preassessment on the basis on frailty.</a:t>
            </a:r>
            <a:endParaRPr/>
          </a:p>
        </p:txBody>
      </p:sp>
      <p:pic>
        <p:nvPicPr>
          <p:cNvPr id="153" name="Google Shape;153;p1"/>
          <p:cNvPicPr preferRelativeResize="0"/>
          <p:nvPr/>
        </p:nvPicPr>
        <p:blipFill rotWithShape="1">
          <a:blip r:embed="rId4">
            <a:alphaModFix/>
          </a:blip>
          <a:srcRect b="0" l="0" r="0" t="0"/>
          <a:stretch/>
        </p:blipFill>
        <p:spPr>
          <a:xfrm>
            <a:off x="228722" y="766808"/>
            <a:ext cx="379863" cy="335361"/>
          </a:xfrm>
          <a:prstGeom prst="rect">
            <a:avLst/>
          </a:prstGeom>
          <a:noFill/>
          <a:ln>
            <a:noFill/>
          </a:ln>
        </p:spPr>
      </p:pic>
      <p:sp>
        <p:nvSpPr>
          <p:cNvPr id="154" name="Google Shape;154;p1"/>
          <p:cNvSpPr/>
          <p:nvPr/>
        </p:nvSpPr>
        <p:spPr>
          <a:xfrm>
            <a:off x="255694" y="1102169"/>
            <a:ext cx="1471982"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800">
                <a:solidFill>
                  <a:srgbClr val="FF0000"/>
                </a:solidFill>
                <a:latin typeface="Arial"/>
                <a:ea typeface="Arial"/>
                <a:cs typeface="Arial"/>
                <a:sym typeface="Arial"/>
              </a:rPr>
              <a:t>8% population &gt;75</a:t>
            </a:r>
            <a:r>
              <a:rPr b="1" lang="en-GB" sz="800" cap="none">
                <a:solidFill>
                  <a:srgbClr val="FF0000"/>
                </a:solidFill>
                <a:latin typeface="Arial"/>
                <a:ea typeface="Arial"/>
                <a:cs typeface="Arial"/>
                <a:sym typeface="Arial"/>
              </a:rPr>
              <a:t> </a:t>
            </a:r>
            <a:endParaRPr/>
          </a:p>
          <a:p>
            <a:pPr indent="0" lvl="0" marL="0" marR="0" rtl="0" algn="ctr">
              <a:spcBef>
                <a:spcPts val="0"/>
              </a:spcBef>
              <a:spcAft>
                <a:spcPts val="0"/>
              </a:spcAft>
              <a:buNone/>
            </a:pPr>
            <a:r>
              <a:rPr b="1" lang="en-GB" sz="800" cap="none">
                <a:solidFill>
                  <a:srgbClr val="FF0000"/>
                </a:solidFill>
                <a:latin typeface="Arial"/>
                <a:ea typeface="Arial"/>
                <a:cs typeface="Arial"/>
                <a:sym typeface="Arial"/>
              </a:rPr>
              <a:t>23% surgical procedures </a:t>
            </a:r>
            <a:endParaRPr/>
          </a:p>
        </p:txBody>
      </p:sp>
      <p:sp>
        <p:nvSpPr>
          <p:cNvPr id="155" name="Google Shape;155;p1"/>
          <p:cNvSpPr txBox="1"/>
          <p:nvPr/>
        </p:nvSpPr>
        <p:spPr>
          <a:xfrm>
            <a:off x="84359" y="2182114"/>
            <a:ext cx="3922519" cy="323165"/>
          </a:xfrm>
          <a:prstGeom prst="rect">
            <a:avLst/>
          </a:prstGeom>
          <a:solidFill>
            <a:srgbClr val="7030A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750">
                <a:solidFill>
                  <a:schemeClr val="lt1"/>
                </a:solidFill>
                <a:latin typeface="Arial"/>
                <a:ea typeface="Arial"/>
                <a:cs typeface="Arial"/>
                <a:sym typeface="Arial"/>
              </a:rPr>
              <a:t>AIM:</a:t>
            </a:r>
            <a:r>
              <a:rPr b="1" lang="en-GB" sz="750">
                <a:solidFill>
                  <a:schemeClr val="dk1"/>
                </a:solidFill>
                <a:latin typeface="Arial"/>
                <a:ea typeface="Arial"/>
                <a:cs typeface="Arial"/>
                <a:sym typeface="Arial"/>
              </a:rPr>
              <a:t> </a:t>
            </a:r>
            <a:r>
              <a:rPr b="1" lang="en-GB" sz="750">
                <a:solidFill>
                  <a:schemeClr val="lt1"/>
                </a:solidFill>
                <a:latin typeface="Arial"/>
                <a:ea typeface="Arial"/>
                <a:cs typeface="Arial"/>
                <a:sym typeface="Arial"/>
              </a:rPr>
              <a:t>Improve assessment and shared decision-making of frail patients aged &gt;70 presenting for elective colorectal cancer surgery by 50% by December 2020</a:t>
            </a:r>
            <a:endParaRPr b="1" sz="750">
              <a:solidFill>
                <a:schemeClr val="lt1"/>
              </a:solidFill>
              <a:latin typeface="Arial"/>
              <a:ea typeface="Arial"/>
              <a:cs typeface="Arial"/>
              <a:sym typeface="Arial"/>
            </a:endParaRPr>
          </a:p>
        </p:txBody>
      </p:sp>
      <p:sp>
        <p:nvSpPr>
          <p:cNvPr id="156" name="Google Shape;156;p1"/>
          <p:cNvSpPr/>
          <p:nvPr/>
        </p:nvSpPr>
        <p:spPr>
          <a:xfrm>
            <a:off x="4387062" y="2665512"/>
            <a:ext cx="1922029" cy="287653"/>
          </a:xfrm>
          <a:prstGeom prst="wedgeRoundRectCallout">
            <a:avLst>
              <a:gd fmla="val 62869" name="adj1"/>
              <a:gd fmla="val -45679" name="adj2"/>
              <a:gd fmla="val 16667" name="adj3"/>
            </a:avLst>
          </a:prstGeom>
          <a:solidFill>
            <a:srgbClr val="7030A0"/>
          </a:solidFill>
          <a:ln>
            <a:noFill/>
          </a:ln>
        </p:spPr>
        <p:txBody>
          <a:bodyPr anchorCtr="0" anchor="t" bIns="0" lIns="91425" spcFirstLastPara="1" rIns="91425" wrap="square" tIns="0">
            <a:noAutofit/>
          </a:bodyPr>
          <a:lstStyle/>
          <a:p>
            <a:pPr indent="0" lvl="0" marL="0" marR="0" rtl="0" algn="ctr">
              <a:spcBef>
                <a:spcPts val="0"/>
              </a:spcBef>
              <a:spcAft>
                <a:spcPts val="0"/>
              </a:spcAft>
              <a:buNone/>
            </a:pPr>
            <a:r>
              <a:rPr b="1" lang="en-GB" sz="700">
                <a:solidFill>
                  <a:schemeClr val="lt1"/>
                </a:solidFill>
                <a:latin typeface="Arial"/>
                <a:ea typeface="Arial"/>
                <a:cs typeface="Arial"/>
                <a:sym typeface="Arial"/>
              </a:rPr>
              <a:t> ‘Really appreciated the time taken to communicate with Mum’</a:t>
            </a:r>
            <a:endParaRPr/>
          </a:p>
        </p:txBody>
      </p:sp>
      <p:sp>
        <p:nvSpPr>
          <p:cNvPr id="157" name="Google Shape;157;p1"/>
          <p:cNvSpPr/>
          <p:nvPr/>
        </p:nvSpPr>
        <p:spPr>
          <a:xfrm>
            <a:off x="696223" y="706559"/>
            <a:ext cx="2336722" cy="415498"/>
          </a:xfrm>
          <a:prstGeom prst="rect">
            <a:avLst/>
          </a:prstGeom>
          <a:solidFill>
            <a:schemeClr val="lt1"/>
          </a:solidFill>
          <a:ln cap="rnd" cmpd="sng" w="19050">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700">
                <a:solidFill>
                  <a:schemeClr val="dk1"/>
                </a:solidFill>
                <a:latin typeface="Arial"/>
                <a:ea typeface="Arial"/>
                <a:cs typeface="Arial"/>
                <a:sym typeface="Arial"/>
              </a:rPr>
              <a:t>A geriatric syndrome involving a reduced physiological reserve in multiple organ systems causing adverse outcomes as a result of minor external stressors </a:t>
            </a:r>
            <a:endParaRPr/>
          </a:p>
        </p:txBody>
      </p:sp>
      <p:sp>
        <p:nvSpPr>
          <p:cNvPr id="158" name="Google Shape;158;p1"/>
          <p:cNvSpPr/>
          <p:nvPr/>
        </p:nvSpPr>
        <p:spPr>
          <a:xfrm>
            <a:off x="1634498" y="1114235"/>
            <a:ext cx="2372380"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700">
                <a:solidFill>
                  <a:schemeClr val="dk1"/>
                </a:solidFill>
                <a:latin typeface="Arial"/>
                <a:ea typeface="Arial"/>
                <a:cs typeface="Arial"/>
                <a:sym typeface="Arial"/>
              </a:rPr>
              <a:t>Issue: Higher incidence of poor outcomes </a:t>
            </a:r>
            <a:endParaRPr/>
          </a:p>
          <a:p>
            <a:pPr indent="0" lvl="0" marL="0" marR="0" rtl="0" algn="l">
              <a:spcBef>
                <a:spcPts val="0"/>
              </a:spcBef>
              <a:spcAft>
                <a:spcPts val="0"/>
              </a:spcAft>
              <a:buNone/>
            </a:pPr>
            <a:r>
              <a:rPr b="1" lang="en-GB" sz="700">
                <a:solidFill>
                  <a:schemeClr val="dk1"/>
                </a:solidFill>
                <a:latin typeface="Arial"/>
                <a:ea typeface="Arial"/>
                <a:cs typeface="Arial"/>
                <a:sym typeface="Arial"/>
              </a:rPr>
              <a:t>           May never regain preoperative fitness (2)</a:t>
            </a:r>
            <a:endParaRPr/>
          </a:p>
        </p:txBody>
      </p:sp>
      <p:sp>
        <p:nvSpPr>
          <p:cNvPr id="159" name="Google Shape;159;p1"/>
          <p:cNvSpPr/>
          <p:nvPr/>
        </p:nvSpPr>
        <p:spPr>
          <a:xfrm>
            <a:off x="2860539" y="737769"/>
            <a:ext cx="1304983"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800" cap="none">
                <a:solidFill>
                  <a:srgbClr val="FF0000"/>
                </a:solidFill>
                <a:latin typeface="Arial"/>
                <a:ea typeface="Arial"/>
                <a:cs typeface="Arial"/>
                <a:sym typeface="Arial"/>
              </a:rPr>
              <a:t>14% over 60 Frail </a:t>
            </a:r>
            <a:endParaRPr/>
          </a:p>
          <a:p>
            <a:pPr indent="0" lvl="0" marL="0" marR="0" rtl="0" algn="ctr">
              <a:spcBef>
                <a:spcPts val="0"/>
              </a:spcBef>
              <a:spcAft>
                <a:spcPts val="0"/>
              </a:spcAft>
              <a:buNone/>
            </a:pPr>
            <a:r>
              <a:rPr b="1" lang="en-GB" sz="800">
                <a:solidFill>
                  <a:srgbClr val="FF0000"/>
                </a:solidFill>
                <a:latin typeface="Arial"/>
                <a:ea typeface="Arial"/>
                <a:cs typeface="Arial"/>
                <a:sym typeface="Arial"/>
              </a:rPr>
              <a:t>68% by age 90 (1)</a:t>
            </a:r>
            <a:endParaRPr b="1" sz="800" cap="none">
              <a:solidFill>
                <a:srgbClr val="FF0000"/>
              </a:solidFill>
              <a:latin typeface="Arial"/>
              <a:ea typeface="Arial"/>
              <a:cs typeface="Arial"/>
              <a:sym typeface="Arial"/>
            </a:endParaRPr>
          </a:p>
        </p:txBody>
      </p:sp>
      <p:sp>
        <p:nvSpPr>
          <p:cNvPr id="160" name="Google Shape;160;p1"/>
          <p:cNvSpPr/>
          <p:nvPr/>
        </p:nvSpPr>
        <p:spPr>
          <a:xfrm>
            <a:off x="6520061" y="2775474"/>
            <a:ext cx="2529676" cy="330887"/>
          </a:xfrm>
          <a:prstGeom prst="wedgeRoundRectCallout">
            <a:avLst>
              <a:gd fmla="val -34910" name="adj1"/>
              <a:gd fmla="val -98127" name="adj2"/>
              <a:gd fmla="val 16667" name="adj3"/>
            </a:avLst>
          </a:prstGeom>
          <a:solidFill>
            <a:srgbClr val="7030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700">
                <a:solidFill>
                  <a:schemeClr val="lt1"/>
                </a:solidFill>
                <a:latin typeface="Arial"/>
                <a:ea typeface="Arial"/>
                <a:cs typeface="Arial"/>
                <a:sym typeface="Arial"/>
              </a:rPr>
              <a:t>‘I found it invaluable to feel prepared for the spectrum of possibilities of what it might look like post op’</a:t>
            </a:r>
            <a:endParaRPr/>
          </a:p>
        </p:txBody>
      </p:sp>
      <p:sp>
        <p:nvSpPr>
          <p:cNvPr id="161" name="Google Shape;161;p1"/>
          <p:cNvSpPr/>
          <p:nvPr/>
        </p:nvSpPr>
        <p:spPr>
          <a:xfrm>
            <a:off x="92388" y="3541108"/>
            <a:ext cx="3899711" cy="738664"/>
          </a:xfrm>
          <a:prstGeom prst="rect">
            <a:avLst/>
          </a:prstGeom>
          <a:solidFill>
            <a:schemeClr val="lt1"/>
          </a:solidFill>
          <a:ln cap="rnd" cmpd="sng" w="19050">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p:txBody>
      </p:sp>
      <p:pic>
        <p:nvPicPr>
          <p:cNvPr id="162" name="Google Shape;162;p1"/>
          <p:cNvPicPr preferRelativeResize="0"/>
          <p:nvPr/>
        </p:nvPicPr>
        <p:blipFill rotWithShape="1">
          <a:blip r:embed="rId5">
            <a:alphaModFix/>
          </a:blip>
          <a:srcRect b="0" l="0" r="0" t="0"/>
          <a:stretch/>
        </p:blipFill>
        <p:spPr>
          <a:xfrm>
            <a:off x="226750" y="3595041"/>
            <a:ext cx="868414" cy="630798"/>
          </a:xfrm>
          <a:prstGeom prst="rect">
            <a:avLst/>
          </a:prstGeom>
          <a:noFill/>
          <a:ln>
            <a:noFill/>
          </a:ln>
        </p:spPr>
      </p:pic>
      <p:pic>
        <p:nvPicPr>
          <p:cNvPr id="163" name="Google Shape;163;p1"/>
          <p:cNvPicPr preferRelativeResize="0"/>
          <p:nvPr/>
        </p:nvPicPr>
        <p:blipFill rotWithShape="1">
          <a:blip r:embed="rId6">
            <a:alphaModFix/>
          </a:blip>
          <a:srcRect b="0" l="0" r="0" t="0"/>
          <a:stretch/>
        </p:blipFill>
        <p:spPr>
          <a:xfrm>
            <a:off x="2241140" y="3565946"/>
            <a:ext cx="1643785" cy="688987"/>
          </a:xfrm>
          <a:prstGeom prst="rect">
            <a:avLst/>
          </a:prstGeom>
          <a:noFill/>
          <a:ln>
            <a:noFill/>
          </a:ln>
        </p:spPr>
      </p:pic>
      <p:sp>
        <p:nvSpPr>
          <p:cNvPr id="164" name="Google Shape;164;p1"/>
          <p:cNvSpPr txBox="1"/>
          <p:nvPr/>
        </p:nvSpPr>
        <p:spPr>
          <a:xfrm>
            <a:off x="1246583" y="3659469"/>
            <a:ext cx="887384" cy="600164"/>
          </a:xfrm>
          <a:prstGeom prst="rect">
            <a:avLst/>
          </a:prstGeom>
          <a:noFill/>
          <a:ln>
            <a:noFill/>
          </a:ln>
        </p:spPr>
        <p:txBody>
          <a:bodyPr anchorCtr="0" anchor="t" bIns="45700" lIns="91425" spcFirstLastPara="1" rIns="91425" wrap="square" tIns="0">
            <a:spAutoFit/>
          </a:bodyPr>
          <a:lstStyle/>
          <a:p>
            <a:pPr indent="0" lvl="0" marL="0" marR="0" rtl="0" algn="l">
              <a:spcBef>
                <a:spcPts val="0"/>
              </a:spcBef>
              <a:spcAft>
                <a:spcPts val="0"/>
              </a:spcAft>
              <a:buNone/>
            </a:pPr>
            <a:r>
              <a:rPr lang="en-GB" sz="450">
                <a:solidFill>
                  <a:schemeClr val="dk1"/>
                </a:solidFill>
                <a:latin typeface="Arial"/>
                <a:ea typeface="Arial"/>
                <a:cs typeface="Arial"/>
                <a:sym typeface="Arial"/>
              </a:rPr>
              <a:t>Fig. 1 (Left))</a:t>
            </a:r>
            <a:endParaRPr/>
          </a:p>
          <a:p>
            <a:pPr indent="0" lvl="0" marL="0" marR="0" rtl="0" algn="l">
              <a:spcBef>
                <a:spcPts val="0"/>
              </a:spcBef>
              <a:spcAft>
                <a:spcPts val="0"/>
              </a:spcAft>
              <a:buNone/>
            </a:pPr>
            <a:r>
              <a:rPr lang="en-GB" sz="450">
                <a:solidFill>
                  <a:schemeClr val="dk1"/>
                </a:solidFill>
                <a:latin typeface="Arial"/>
                <a:ea typeface="Arial"/>
                <a:cs typeface="Arial"/>
                <a:sym typeface="Arial"/>
              </a:rPr>
              <a:t>Process map of journey for patients over 70 years presenting for elective colorectal cancer surgery</a:t>
            </a:r>
            <a:endParaRPr/>
          </a:p>
          <a:p>
            <a:pPr indent="0" lvl="0" marL="0" marR="0" rtl="0" algn="l">
              <a:spcBef>
                <a:spcPts val="0"/>
              </a:spcBef>
              <a:spcAft>
                <a:spcPts val="0"/>
              </a:spcAft>
              <a:buNone/>
            </a:pPr>
            <a:r>
              <a:t/>
            </a:r>
            <a:endParaRPr sz="450">
              <a:solidFill>
                <a:schemeClr val="dk1"/>
              </a:solidFill>
              <a:latin typeface="Arial"/>
              <a:ea typeface="Arial"/>
              <a:cs typeface="Arial"/>
              <a:sym typeface="Arial"/>
            </a:endParaRPr>
          </a:p>
          <a:p>
            <a:pPr indent="0" lvl="0" marL="0" marR="0" rtl="0" algn="l">
              <a:spcBef>
                <a:spcPts val="0"/>
              </a:spcBef>
              <a:spcAft>
                <a:spcPts val="0"/>
              </a:spcAft>
              <a:buNone/>
            </a:pPr>
            <a:r>
              <a:rPr lang="en-GB" sz="450">
                <a:solidFill>
                  <a:schemeClr val="dk1"/>
                </a:solidFill>
                <a:latin typeface="Arial"/>
                <a:ea typeface="Arial"/>
                <a:cs typeface="Arial"/>
                <a:sym typeface="Arial"/>
              </a:rPr>
              <a:t>Fig. 2 (Right)</a:t>
            </a:r>
            <a:endParaRPr/>
          </a:p>
          <a:p>
            <a:pPr indent="0" lvl="0" marL="0" marR="0" rtl="0" algn="l">
              <a:spcBef>
                <a:spcPts val="0"/>
              </a:spcBef>
              <a:spcAft>
                <a:spcPts val="0"/>
              </a:spcAft>
              <a:buNone/>
            </a:pPr>
            <a:r>
              <a:rPr lang="en-GB" sz="450">
                <a:solidFill>
                  <a:schemeClr val="dk1"/>
                </a:solidFill>
                <a:latin typeface="Arial"/>
                <a:ea typeface="Arial"/>
                <a:cs typeface="Arial"/>
                <a:sym typeface="Arial"/>
              </a:rPr>
              <a:t>Driver Diagram </a:t>
            </a:r>
            <a:endParaRPr/>
          </a:p>
        </p:txBody>
      </p:sp>
      <p:sp>
        <p:nvSpPr>
          <p:cNvPr id="165" name="Google Shape;165;p1"/>
          <p:cNvSpPr txBox="1"/>
          <p:nvPr/>
        </p:nvSpPr>
        <p:spPr>
          <a:xfrm>
            <a:off x="4071342" y="4857803"/>
            <a:ext cx="710063" cy="184666"/>
          </a:xfrm>
          <a:prstGeom prst="rect">
            <a:avLst/>
          </a:prstGeom>
          <a:solidFill>
            <a:srgbClr val="7030A0"/>
          </a:solidFill>
          <a:ln cap="flat" cmpd="sng" w="952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600">
                <a:solidFill>
                  <a:schemeClr val="lt1"/>
                </a:solidFill>
                <a:latin typeface="Arial"/>
                <a:ea typeface="Arial"/>
                <a:cs typeface="Arial"/>
                <a:sym typeface="Arial"/>
              </a:rPr>
              <a:t>REFERENCES</a:t>
            </a:r>
            <a:endParaRPr/>
          </a:p>
        </p:txBody>
      </p:sp>
      <p:sp>
        <p:nvSpPr>
          <p:cNvPr id="166" name="Google Shape;166;p1"/>
          <p:cNvSpPr/>
          <p:nvPr/>
        </p:nvSpPr>
        <p:spPr>
          <a:xfrm>
            <a:off x="7950394" y="4862534"/>
            <a:ext cx="1110207" cy="242828"/>
          </a:xfrm>
          <a:prstGeom prst="rect">
            <a:avLst/>
          </a:prstGeom>
          <a:solidFill>
            <a:schemeClr val="lt1"/>
          </a:solidFill>
          <a:ln cap="rnd" cmpd="sng" w="19050">
            <a:solidFill>
              <a:srgbClr val="7030A0"/>
            </a:solidFill>
            <a:prstDash val="solid"/>
            <a:round/>
            <a:headEnd len="sm" w="sm" type="none"/>
            <a:tailEnd len="sm" w="sm" type="none"/>
          </a:ln>
        </p:spPr>
        <p:txBody>
          <a:bodyPr anchorCtr="0" anchor="t" bIns="28800" lIns="91425" spcFirstLastPara="1" rIns="91425" wrap="square" tIns="28800">
            <a:spAutoFit/>
          </a:bodyPr>
          <a:lstStyle/>
          <a:p>
            <a:pPr indent="0" lvl="0" marL="0" marR="0" rtl="0" algn="ctr">
              <a:spcBef>
                <a:spcPts val="0"/>
              </a:spcBef>
              <a:spcAft>
                <a:spcPts val="0"/>
              </a:spcAft>
              <a:buNone/>
            </a:pPr>
            <a:r>
              <a:rPr lang="en-GB" sz="400">
                <a:solidFill>
                  <a:schemeClr val="dk1"/>
                </a:solidFill>
                <a:latin typeface="Arial"/>
                <a:ea typeface="Arial"/>
                <a:cs typeface="Arial"/>
                <a:sym typeface="Arial"/>
              </a:rPr>
              <a:t>Acknowledgement: The work was supported by NIAA Grant from Association of Anaesthetists in 2018/19</a:t>
            </a:r>
            <a:endParaRPr/>
          </a:p>
        </p:txBody>
      </p:sp>
      <p:sp>
        <p:nvSpPr>
          <p:cNvPr id="167" name="Google Shape;167;p1"/>
          <p:cNvSpPr/>
          <p:nvPr/>
        </p:nvSpPr>
        <p:spPr>
          <a:xfrm>
            <a:off x="4715654" y="1326198"/>
            <a:ext cx="4172652" cy="954107"/>
          </a:xfrm>
          <a:prstGeom prst="rect">
            <a:avLst/>
          </a:prstGeom>
          <a:solidFill>
            <a:schemeClr val="lt1"/>
          </a:solidFill>
          <a:ln cap="rnd" cmpd="sng" w="19050">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p:txBody>
      </p:sp>
      <p:sp>
        <p:nvSpPr>
          <p:cNvPr id="168" name="Google Shape;168;p1"/>
          <p:cNvSpPr/>
          <p:nvPr/>
        </p:nvSpPr>
        <p:spPr>
          <a:xfrm>
            <a:off x="6193588" y="1746906"/>
            <a:ext cx="552901" cy="5920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450">
                <a:solidFill>
                  <a:schemeClr val="dk1"/>
                </a:solidFill>
                <a:latin typeface="Calibri"/>
                <a:ea typeface="Calibri"/>
                <a:cs typeface="Calibri"/>
                <a:sym typeface="Calibri"/>
              </a:rPr>
              <a:t>Fig. 3 : Run Chart. Percentage of patients frailty scored prior to referral to POAC</a:t>
            </a:r>
            <a:endParaRPr/>
          </a:p>
        </p:txBody>
      </p:sp>
      <p:sp>
        <p:nvSpPr>
          <p:cNvPr id="169" name="Google Shape;169;p1"/>
          <p:cNvSpPr/>
          <p:nvPr/>
        </p:nvSpPr>
        <p:spPr>
          <a:xfrm>
            <a:off x="5966423" y="1465840"/>
            <a:ext cx="878603" cy="30008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450">
                <a:solidFill>
                  <a:schemeClr val="dk1"/>
                </a:solidFill>
                <a:latin typeface="Arial"/>
                <a:ea typeface="Arial"/>
                <a:cs typeface="Arial"/>
                <a:sym typeface="Arial"/>
              </a:rPr>
              <a:t>Fig. 4:  </a:t>
            </a:r>
            <a:endParaRPr/>
          </a:p>
          <a:p>
            <a:pPr indent="0" lvl="0" marL="0" marR="0" rtl="0" algn="ctr">
              <a:spcBef>
                <a:spcPts val="0"/>
              </a:spcBef>
              <a:spcAft>
                <a:spcPts val="0"/>
              </a:spcAft>
              <a:buNone/>
            </a:pPr>
            <a:r>
              <a:rPr lang="en-GB" sz="450">
                <a:solidFill>
                  <a:schemeClr val="dk1"/>
                </a:solidFill>
                <a:latin typeface="Calibri"/>
                <a:ea typeface="Calibri"/>
                <a:cs typeface="Calibri"/>
                <a:sym typeface="Calibri"/>
              </a:rPr>
              <a:t>Standardised</a:t>
            </a:r>
            <a:r>
              <a:rPr lang="en-GB" sz="450">
                <a:solidFill>
                  <a:schemeClr val="dk1"/>
                </a:solidFill>
                <a:latin typeface="Arial"/>
                <a:ea typeface="Arial"/>
                <a:cs typeface="Arial"/>
                <a:sym typeface="Arial"/>
              </a:rPr>
              <a:t> Anaesthetic Proforma</a:t>
            </a:r>
            <a:endParaRPr/>
          </a:p>
        </p:txBody>
      </p:sp>
      <p:sp>
        <p:nvSpPr>
          <p:cNvPr id="170" name="Google Shape;170;p1"/>
          <p:cNvSpPr txBox="1"/>
          <p:nvPr/>
        </p:nvSpPr>
        <p:spPr>
          <a:xfrm>
            <a:off x="4080754" y="408330"/>
            <a:ext cx="1074137" cy="215444"/>
          </a:xfrm>
          <a:prstGeom prst="rect">
            <a:avLst/>
          </a:prstGeom>
          <a:solidFill>
            <a:srgbClr val="7030A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800">
                <a:solidFill>
                  <a:schemeClr val="lt1"/>
                </a:solidFill>
                <a:latin typeface="Arial"/>
                <a:ea typeface="Arial"/>
                <a:cs typeface="Arial"/>
                <a:sym typeface="Arial"/>
              </a:rPr>
              <a:t>RESULTS</a:t>
            </a:r>
            <a:endParaRPr/>
          </a:p>
        </p:txBody>
      </p:sp>
      <p:sp>
        <p:nvSpPr>
          <p:cNvPr id="171" name="Google Shape;171;p1"/>
          <p:cNvSpPr txBox="1"/>
          <p:nvPr/>
        </p:nvSpPr>
        <p:spPr>
          <a:xfrm>
            <a:off x="4080754" y="567823"/>
            <a:ext cx="4979848" cy="2046714"/>
          </a:xfrm>
          <a:prstGeom prst="rect">
            <a:avLst/>
          </a:prstGeom>
          <a:solidFill>
            <a:schemeClr val="lt1"/>
          </a:solidFill>
          <a:ln cap="rnd" cmpd="sng" w="19050">
            <a:solidFill>
              <a:srgbClr val="7030A0"/>
            </a:solidFill>
            <a:prstDash val="solid"/>
            <a:round/>
            <a:headEnd len="sm" w="sm" type="none"/>
            <a:tailEnd len="sm" w="sm" type="none"/>
          </a:ln>
        </p:spPr>
        <p:txBody>
          <a:bodyPr anchorCtr="0" anchor="t" bIns="45700" lIns="72000" spcFirstLastPara="1" rIns="72000" wrap="square" tIns="45700">
            <a:spAutoFit/>
          </a:bodyPr>
          <a:lstStyle/>
          <a:p>
            <a:pPr indent="0" lvl="0" marL="0" marR="0" rtl="0" algn="l">
              <a:spcBef>
                <a:spcPts val="0"/>
              </a:spcBef>
              <a:spcAft>
                <a:spcPts val="0"/>
              </a:spcAft>
              <a:buNone/>
            </a:pPr>
            <a:r>
              <a:rPr lang="en-GB" sz="700">
                <a:solidFill>
                  <a:schemeClr val="dk1"/>
                </a:solidFill>
                <a:latin typeface="Arial"/>
                <a:ea typeface="Arial"/>
                <a:cs typeface="Arial"/>
                <a:sym typeface="Arial"/>
              </a:rPr>
              <a:t>The percentage of patients aged &gt; 70 with completed preoperative CFS increased </a:t>
            </a:r>
            <a:r>
              <a:rPr b="1" lang="en-GB" sz="700">
                <a:solidFill>
                  <a:schemeClr val="dk1"/>
                </a:solidFill>
                <a:latin typeface="Arial"/>
                <a:ea typeface="Arial"/>
                <a:cs typeface="Arial"/>
                <a:sym typeface="Arial"/>
              </a:rPr>
              <a:t>from 0% to 41% </a:t>
            </a:r>
            <a:r>
              <a:rPr lang="en-GB" sz="700">
                <a:solidFill>
                  <a:schemeClr val="dk1"/>
                </a:solidFill>
                <a:latin typeface="Arial"/>
                <a:ea typeface="Arial"/>
                <a:cs typeface="Arial"/>
                <a:sym typeface="Arial"/>
              </a:rPr>
              <a:t>by March 2020 (Fig 3)</a:t>
            </a:r>
            <a:endParaRPr/>
          </a:p>
          <a:p>
            <a:pPr indent="0" lvl="0" marL="0" marR="0" rtl="0" algn="l">
              <a:spcBef>
                <a:spcPts val="0"/>
              </a:spcBef>
              <a:spcAft>
                <a:spcPts val="0"/>
              </a:spcAft>
              <a:buNone/>
            </a:pPr>
            <a:r>
              <a:rPr lang="en-GB" sz="700">
                <a:solidFill>
                  <a:schemeClr val="dk1"/>
                </a:solidFill>
                <a:latin typeface="Arial"/>
                <a:ea typeface="Arial"/>
                <a:cs typeface="Arial"/>
                <a:sym typeface="Arial"/>
              </a:rPr>
              <a:t>and the percentage of patients with CFS &gt;3 receiving an anaesthetic frailty assessment increased </a:t>
            </a:r>
            <a:r>
              <a:rPr b="1" lang="en-GB" sz="700">
                <a:solidFill>
                  <a:schemeClr val="dk1"/>
                </a:solidFill>
                <a:latin typeface="Arial"/>
                <a:ea typeface="Arial"/>
                <a:cs typeface="Arial"/>
                <a:sym typeface="Arial"/>
              </a:rPr>
              <a:t>from 0% to 66</a:t>
            </a:r>
            <a:r>
              <a:rPr lang="en-GB" sz="700">
                <a:solidFill>
                  <a:schemeClr val="dk1"/>
                </a:solidFill>
                <a:latin typeface="Arial"/>
                <a:ea typeface="Arial"/>
                <a:cs typeface="Arial"/>
                <a:sym typeface="Arial"/>
              </a:rPr>
              <a:t>%.</a:t>
            </a:r>
            <a:endParaRPr sz="700">
              <a:solidFill>
                <a:schemeClr val="dk1"/>
              </a:solidFill>
              <a:latin typeface="Arial"/>
              <a:ea typeface="Arial"/>
              <a:cs typeface="Arial"/>
              <a:sym typeface="Arial"/>
            </a:endParaRPr>
          </a:p>
          <a:p>
            <a:pPr indent="0" lvl="0" marL="0" marR="0" rtl="0" algn="l">
              <a:spcBef>
                <a:spcPts val="0"/>
              </a:spcBef>
              <a:spcAft>
                <a:spcPts val="0"/>
              </a:spcAft>
              <a:buNone/>
            </a:pPr>
            <a:r>
              <a:rPr lang="en-GB" sz="700">
                <a:solidFill>
                  <a:schemeClr val="dk1"/>
                </a:solidFill>
                <a:latin typeface="Arial"/>
                <a:ea typeface="Arial"/>
                <a:cs typeface="Arial"/>
                <a:sym typeface="Arial"/>
              </a:rPr>
              <a:t>Length of stay for all patients &gt;70 undergoing this surgery improved from a median of 7 days (2 -67 ) in 2017/18 to a median of 6 days ( 2-65) between June 2018 and Dec 2020.</a:t>
            </a:r>
            <a:endParaRPr/>
          </a:p>
          <a:p>
            <a:pPr indent="0" lvl="0" marL="0" marR="0" rtl="0" algn="l">
              <a:spcBef>
                <a:spcPts val="0"/>
              </a:spcBef>
              <a:spcAft>
                <a:spcPts val="0"/>
              </a:spcAft>
              <a:buNone/>
            </a:pPr>
            <a:r>
              <a:rPr b="1" lang="en-GB" sz="700">
                <a:solidFill>
                  <a:schemeClr val="dk1"/>
                </a:solidFill>
                <a:latin typeface="Arial"/>
                <a:ea typeface="Arial"/>
                <a:cs typeface="Arial"/>
                <a:sym typeface="Arial"/>
              </a:rPr>
              <a:t>Anaesthetic preoperative frailty evaluation was established </a:t>
            </a:r>
            <a:r>
              <a:rPr lang="en-GB" sz="700">
                <a:solidFill>
                  <a:schemeClr val="dk1"/>
                </a:solidFill>
                <a:latin typeface="Arial"/>
                <a:ea typeface="Arial"/>
                <a:cs typeface="Arial"/>
                <a:sym typeface="Arial"/>
              </a:rPr>
              <a:t>with a standard proforma ( fig 4) a specific referral  process and clinic and a core group of specialist anaesthetists identified.</a:t>
            </a:r>
            <a:endParaRPr/>
          </a:p>
          <a:p>
            <a:pPr indent="0" lvl="0" marL="0" marR="0" rtl="0" algn="l">
              <a:spcBef>
                <a:spcPts val="0"/>
              </a:spcBef>
              <a:spcAft>
                <a:spcPts val="0"/>
              </a:spcAft>
              <a:buNone/>
            </a:pPr>
            <a:r>
              <a:rPr lang="en-GB" sz="700">
                <a:solidFill>
                  <a:schemeClr val="dk1"/>
                </a:solidFill>
                <a:latin typeface="Arial"/>
                <a:ea typeface="Arial"/>
                <a:cs typeface="Arial"/>
                <a:sym typeface="Arial"/>
              </a:rPr>
              <a:t>Patients reviewed had a mean age 80  (71-87), a CFS range 2-6  and mean time to review of 8.3 days (1 – 17).</a:t>
            </a:r>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rPr lang="en-GB" sz="700">
                <a:solidFill>
                  <a:schemeClr val="dk1"/>
                </a:solidFill>
                <a:latin typeface="Arial"/>
                <a:ea typeface="Arial"/>
                <a:cs typeface="Arial"/>
                <a:sym typeface="Arial"/>
              </a:rPr>
              <a:t>71% of those assessed proceeded to surgery and 41% were recruited to a virtual prehabilitation programme.</a:t>
            </a:r>
            <a:endParaRPr/>
          </a:p>
          <a:p>
            <a:pPr indent="0" lvl="0" marL="0" marR="0" rtl="0" algn="l">
              <a:spcBef>
                <a:spcPts val="0"/>
              </a:spcBef>
              <a:spcAft>
                <a:spcPts val="0"/>
              </a:spcAft>
              <a:buNone/>
            </a:pPr>
            <a:r>
              <a:rPr lang="en-GB" sz="700">
                <a:solidFill>
                  <a:schemeClr val="dk1"/>
                </a:solidFill>
                <a:latin typeface="Arial"/>
                <a:ea typeface="Arial"/>
                <a:cs typeface="Arial"/>
                <a:sym typeface="Arial"/>
              </a:rPr>
              <a:t>The remaining patients either opted for no treatment or conservative alternatives. Patient Satisfaction was high.</a:t>
            </a:r>
            <a:endParaRPr/>
          </a:p>
        </p:txBody>
      </p:sp>
      <p:pic>
        <p:nvPicPr>
          <p:cNvPr id="172" name="Google Shape;172;p1"/>
          <p:cNvPicPr preferRelativeResize="0"/>
          <p:nvPr/>
        </p:nvPicPr>
        <p:blipFill rotWithShape="1">
          <a:blip r:embed="rId7">
            <a:alphaModFix/>
          </a:blip>
          <a:srcRect b="0" l="0" r="0" t="0"/>
          <a:stretch/>
        </p:blipFill>
        <p:spPr>
          <a:xfrm>
            <a:off x="6533340" y="1411023"/>
            <a:ext cx="2336561" cy="829428"/>
          </a:xfrm>
          <a:prstGeom prst="rect">
            <a:avLst/>
          </a:prstGeom>
          <a:noFill/>
          <a:ln cap="flat" cmpd="sng" w="9525">
            <a:solidFill>
              <a:schemeClr val="dk1"/>
            </a:solidFill>
            <a:prstDash val="solid"/>
            <a:round/>
            <a:headEnd len="sm" w="sm" type="none"/>
            <a:tailEnd len="sm" w="sm" type="none"/>
          </a:ln>
        </p:spPr>
      </p:pic>
      <p:sp>
        <p:nvSpPr>
          <p:cNvPr id="173" name="Google Shape;173;p1"/>
          <p:cNvSpPr txBox="1"/>
          <p:nvPr/>
        </p:nvSpPr>
        <p:spPr>
          <a:xfrm>
            <a:off x="5739001" y="1447681"/>
            <a:ext cx="781060" cy="85408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450">
                <a:solidFill>
                  <a:schemeClr val="dk1"/>
                </a:solidFill>
                <a:latin typeface="Arial"/>
                <a:ea typeface="Arial"/>
                <a:cs typeface="Arial"/>
                <a:sym typeface="Arial"/>
              </a:rPr>
              <a:t>Fig. 3 (Right) </a:t>
            </a:r>
            <a:endParaRPr/>
          </a:p>
          <a:p>
            <a:pPr indent="0" lvl="0" marL="0" marR="0" rtl="0" algn="l">
              <a:spcBef>
                <a:spcPts val="0"/>
              </a:spcBef>
              <a:spcAft>
                <a:spcPts val="0"/>
              </a:spcAft>
              <a:buNone/>
            </a:pPr>
            <a:r>
              <a:rPr lang="en-GB" sz="450">
                <a:solidFill>
                  <a:schemeClr val="dk1"/>
                </a:solidFill>
                <a:latin typeface="Arial"/>
                <a:ea typeface="Arial"/>
                <a:cs typeface="Arial"/>
                <a:sym typeface="Arial"/>
              </a:rPr>
              <a:t>Run Chart -. Percentage of patients frailty scored prior to referral to POAC</a:t>
            </a:r>
            <a:endParaRPr/>
          </a:p>
          <a:p>
            <a:pPr indent="0" lvl="0" marL="0" marR="0" rtl="0" algn="l">
              <a:spcBef>
                <a:spcPts val="0"/>
              </a:spcBef>
              <a:spcAft>
                <a:spcPts val="0"/>
              </a:spcAft>
              <a:buNone/>
            </a:pPr>
            <a:r>
              <a:t/>
            </a:r>
            <a:endParaRPr sz="450">
              <a:solidFill>
                <a:schemeClr val="dk1"/>
              </a:solidFill>
              <a:latin typeface="Arial"/>
              <a:ea typeface="Arial"/>
              <a:cs typeface="Arial"/>
              <a:sym typeface="Arial"/>
            </a:endParaRPr>
          </a:p>
          <a:p>
            <a:pPr indent="0" lvl="0" marL="0" marR="0" rtl="0" algn="l">
              <a:spcBef>
                <a:spcPts val="0"/>
              </a:spcBef>
              <a:spcAft>
                <a:spcPts val="0"/>
              </a:spcAft>
              <a:buNone/>
            </a:pPr>
            <a:r>
              <a:rPr lang="en-GB" sz="450">
                <a:solidFill>
                  <a:schemeClr val="dk1"/>
                </a:solidFill>
                <a:latin typeface="Arial"/>
                <a:ea typeface="Arial"/>
                <a:cs typeface="Arial"/>
                <a:sym typeface="Arial"/>
              </a:rPr>
              <a:t>Fig. 4 (Left)</a:t>
            </a:r>
            <a:endParaRPr/>
          </a:p>
          <a:p>
            <a:pPr indent="0" lvl="0" marL="0" marR="0" rtl="0" algn="l">
              <a:spcBef>
                <a:spcPts val="0"/>
              </a:spcBef>
              <a:spcAft>
                <a:spcPts val="0"/>
              </a:spcAft>
              <a:buNone/>
            </a:pPr>
            <a:r>
              <a:rPr lang="en-GB" sz="450">
                <a:solidFill>
                  <a:schemeClr val="dk1"/>
                </a:solidFill>
                <a:latin typeface="Arial"/>
                <a:ea typeface="Arial"/>
                <a:cs typeface="Arial"/>
                <a:sym typeface="Arial"/>
              </a:rPr>
              <a:t>Standardised anaesthetic Proforma</a:t>
            </a:r>
            <a:endParaRPr/>
          </a:p>
          <a:p>
            <a:pPr indent="0" lvl="0" marL="0" marR="0" rtl="0" algn="l">
              <a:spcBef>
                <a:spcPts val="0"/>
              </a:spcBef>
              <a:spcAft>
                <a:spcPts val="0"/>
              </a:spcAft>
              <a:buNone/>
            </a:pPr>
            <a:r>
              <a:t/>
            </a:r>
            <a:endParaRPr sz="450">
              <a:solidFill>
                <a:schemeClr val="dk1"/>
              </a:solidFill>
              <a:latin typeface="Arial"/>
              <a:ea typeface="Arial"/>
              <a:cs typeface="Arial"/>
              <a:sym typeface="Arial"/>
            </a:endParaRPr>
          </a:p>
          <a:p>
            <a:pPr indent="0" lvl="0" marL="0" marR="0" rtl="0" algn="l">
              <a:spcBef>
                <a:spcPts val="0"/>
              </a:spcBef>
              <a:spcAft>
                <a:spcPts val="0"/>
              </a:spcAft>
              <a:buNone/>
            </a:pPr>
            <a:r>
              <a:t/>
            </a:r>
            <a:endParaRPr sz="450">
              <a:solidFill>
                <a:schemeClr val="dk1"/>
              </a:solidFill>
              <a:latin typeface="Arial"/>
              <a:ea typeface="Arial"/>
              <a:cs typeface="Arial"/>
              <a:sym typeface="Arial"/>
            </a:endParaRPr>
          </a:p>
        </p:txBody>
      </p:sp>
      <p:pic>
        <p:nvPicPr>
          <p:cNvPr id="174" name="Google Shape;174;p1"/>
          <p:cNvPicPr preferRelativeResize="0"/>
          <p:nvPr/>
        </p:nvPicPr>
        <p:blipFill rotWithShape="1">
          <a:blip r:embed="rId8">
            <a:alphaModFix/>
          </a:blip>
          <a:srcRect b="0" l="0" r="0" t="0"/>
          <a:stretch/>
        </p:blipFill>
        <p:spPr>
          <a:xfrm>
            <a:off x="4182450" y="1390049"/>
            <a:ext cx="1454855" cy="8789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2021-04-20T20:11:43Z</dcterms:created>
  <dc:creator>rachelawan@gmail.com</dc:creator>
</cp:coreProperties>
</file>